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684" r:id="rId6"/>
  </p:sldMasterIdLst>
  <p:notesMasterIdLst>
    <p:notesMasterId r:id="rId41"/>
  </p:notesMasterIdLst>
  <p:sldIdLst>
    <p:sldId id="256" r:id="rId7"/>
    <p:sldId id="377" r:id="rId8"/>
    <p:sldId id="351" r:id="rId9"/>
    <p:sldId id="352" r:id="rId10"/>
    <p:sldId id="328" r:id="rId11"/>
    <p:sldId id="529" r:id="rId12"/>
    <p:sldId id="719" r:id="rId13"/>
    <p:sldId id="718" r:id="rId14"/>
    <p:sldId id="716" r:id="rId15"/>
    <p:sldId id="331" r:id="rId16"/>
    <p:sldId id="332" r:id="rId17"/>
    <p:sldId id="333" r:id="rId18"/>
    <p:sldId id="334" r:id="rId19"/>
    <p:sldId id="335" r:id="rId20"/>
    <p:sldId id="378" r:id="rId21"/>
    <p:sldId id="680" r:id="rId22"/>
    <p:sldId id="704" r:id="rId23"/>
    <p:sldId id="534" r:id="rId24"/>
    <p:sldId id="709" r:id="rId25"/>
    <p:sldId id="710" r:id="rId26"/>
    <p:sldId id="705" r:id="rId27"/>
    <p:sldId id="535" r:id="rId28"/>
    <p:sldId id="706" r:id="rId29"/>
    <p:sldId id="712" r:id="rId30"/>
    <p:sldId id="536" r:id="rId31"/>
    <p:sldId id="566" r:id="rId32"/>
    <p:sldId id="713" r:id="rId33"/>
    <p:sldId id="375" r:id="rId34"/>
    <p:sldId id="376" r:id="rId35"/>
    <p:sldId id="714" r:id="rId36"/>
    <p:sldId id="720" r:id="rId37"/>
    <p:sldId id="721" r:id="rId38"/>
    <p:sldId id="354" r:id="rId39"/>
    <p:sldId id="362" r:id="rId4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CE6F2"/>
    <a:srgbClr val="003366"/>
    <a:srgbClr val="CCFFCC"/>
    <a:srgbClr val="CCECFF"/>
    <a:srgbClr val="FFCC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CE816-221F-415D-9523-6814FE151243}" v="1" dt="2022-09-30T06:33:14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6" autoAdjust="0"/>
    <p:restoredTop sz="82258" autoAdjust="0"/>
  </p:normalViewPr>
  <p:slideViewPr>
    <p:cSldViewPr snapToGrid="0">
      <p:cViewPr varScale="1">
        <p:scale>
          <a:sx n="83" d="100"/>
          <a:sy n="83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6/11/relationships/changesInfo" Target="changesInfos/changesInfo1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ura Naoki/田村 直樹(MELCO/人開セ 人開セ・情報)" userId="dbd173cb-156a-460b-9e94-4640d4ef8f81" providerId="ADAL" clId="{B77EEB4E-B826-4537-8774-80182C9010EF}"/>
    <pc:docChg chg="undo custSel addSld delSld modSld sldOrd">
      <pc:chgData name="Tamura Naoki/田村 直樹(MELCO/人開セ 人開セ・情報)" userId="dbd173cb-156a-460b-9e94-4640d4ef8f81" providerId="ADAL" clId="{B77EEB4E-B826-4537-8774-80182C9010EF}" dt="2021-07-13T00:41:31.198" v="6289" actId="20577"/>
      <pc:docMkLst>
        <pc:docMk/>
      </pc:docMkLst>
      <pc:sldChg chg="modSp mod">
        <pc:chgData name="Tamura Naoki/田村 直樹(MELCO/人開セ 人開セ・情報)" userId="dbd173cb-156a-460b-9e94-4640d4ef8f81" providerId="ADAL" clId="{B77EEB4E-B826-4537-8774-80182C9010EF}" dt="2021-07-13T00:41:31.198" v="6289" actId="20577"/>
        <pc:sldMkLst>
          <pc:docMk/>
          <pc:sldMk cId="1866229917" sldId="256"/>
        </pc:sldMkLst>
        <pc:spChg chg="mod">
          <ac:chgData name="Tamura Naoki/田村 直樹(MELCO/人開セ 人開セ・情報)" userId="dbd173cb-156a-460b-9e94-4640d4ef8f81" providerId="ADAL" clId="{B77EEB4E-B826-4537-8774-80182C9010EF}" dt="2021-07-13T00:13:58.416" v="6226"/>
          <ac:spMkLst>
            <pc:docMk/>
            <pc:sldMk cId="1866229917" sldId="256"/>
            <ac:spMk id="2" creationId="{936CBCAC-C201-43EE-9FBF-2120F92F3557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3T00:41:31.198" v="6289" actId="20577"/>
          <ac:spMkLst>
            <pc:docMk/>
            <pc:sldMk cId="1866229917" sldId="256"/>
            <ac:spMk id="3" creationId="{B7BE2B4B-738F-4237-81A0-E3FD3D50DA9A}"/>
          </ac:spMkLst>
        </pc:spChg>
      </pc:sldChg>
      <pc:sldChg chg="modSp mod">
        <pc:chgData name="Tamura Naoki/田村 直樹(MELCO/人開セ 人開セ・情報)" userId="dbd173cb-156a-460b-9e94-4640d4ef8f81" providerId="ADAL" clId="{B77EEB4E-B826-4537-8774-80182C9010EF}" dt="2021-07-12T02:19:21.765" v="5814" actId="1076"/>
        <pc:sldMkLst>
          <pc:docMk/>
          <pc:sldMk cId="0" sldId="328"/>
        </pc:sldMkLst>
        <pc:spChg chg="mod">
          <ac:chgData name="Tamura Naoki/田村 直樹(MELCO/人開セ 人開セ・情報)" userId="dbd173cb-156a-460b-9e94-4640d4ef8f81" providerId="ADAL" clId="{B77EEB4E-B826-4537-8774-80182C9010EF}" dt="2021-07-12T02:19:21.765" v="5814" actId="1076"/>
          <ac:spMkLst>
            <pc:docMk/>
            <pc:sldMk cId="0" sldId="328"/>
            <ac:spMk id="25602" creationId="{07F1282E-1AC4-45C8-A7A7-496DAA7BA179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7:42:02.740" v="76" actId="403"/>
          <ac:spMkLst>
            <pc:docMk/>
            <pc:sldMk cId="0" sldId="328"/>
            <ac:spMk id="104450" creationId="{B260A4D1-6839-486E-A100-D2AC418D7FC8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7:42:07.854" v="77" actId="1076"/>
          <ac:spMkLst>
            <pc:docMk/>
            <pc:sldMk cId="0" sldId="328"/>
            <ac:spMk id="104463" creationId="{40606CF3-B860-4406-B409-E6BE4A565D15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7:42:20.738" v="78" actId="1076"/>
          <ac:spMkLst>
            <pc:docMk/>
            <pc:sldMk cId="0" sldId="328"/>
            <ac:spMk id="104464" creationId="{22E753AF-B337-47AD-A4A3-D66B56AD2CBF}"/>
          </ac:spMkLst>
        </pc:spChg>
      </pc:sldChg>
      <pc:sldChg chg="addSp delSp modSp mod">
        <pc:chgData name="Tamura Naoki/田村 直樹(MELCO/人開セ 人開セ・情報)" userId="dbd173cb-156a-460b-9e94-4640d4ef8f81" providerId="ADAL" clId="{B77EEB4E-B826-4537-8774-80182C9010EF}" dt="2021-06-29T04:30:12.295" v="8" actId="1076"/>
        <pc:sldMkLst>
          <pc:docMk/>
          <pc:sldMk cId="0" sldId="331"/>
        </pc:sldMkLst>
        <pc:picChg chg="add mod ord">
          <ac:chgData name="Tamura Naoki/田村 直樹(MELCO/人開セ 人開セ・情報)" userId="dbd173cb-156a-460b-9e94-4640d4ef8f81" providerId="ADAL" clId="{B77EEB4E-B826-4537-8774-80182C9010EF}" dt="2021-06-29T04:30:12.295" v="8" actId="1076"/>
          <ac:picMkLst>
            <pc:docMk/>
            <pc:sldMk cId="0" sldId="331"/>
            <ac:picMk id="3" creationId="{1E4573FB-A0A6-4E6A-979F-5ED9D14AC7E1}"/>
          </ac:picMkLst>
        </pc:picChg>
        <pc:picChg chg="del">
          <ac:chgData name="Tamura Naoki/田村 直樹(MELCO/人開セ 人開セ・情報)" userId="dbd173cb-156a-460b-9e94-4640d4ef8f81" providerId="ADAL" clId="{B77EEB4E-B826-4537-8774-80182C9010EF}" dt="2021-06-29T04:28:50.203" v="0" actId="21"/>
          <ac:picMkLst>
            <pc:docMk/>
            <pc:sldMk cId="0" sldId="331"/>
            <ac:picMk id="28677" creationId="{329E207A-F8D5-4918-B68A-53F9AC890CC0}"/>
          </ac:picMkLst>
        </pc:picChg>
      </pc:sldChg>
      <pc:sldChg chg="addSp delSp modSp mod">
        <pc:chgData name="Tamura Naoki/田村 直樹(MELCO/人開セ 人開セ・情報)" userId="dbd173cb-156a-460b-9e94-4640d4ef8f81" providerId="ADAL" clId="{B77EEB4E-B826-4537-8774-80182C9010EF}" dt="2021-06-29T04:31:24.502" v="37" actId="1036"/>
        <pc:sldMkLst>
          <pc:docMk/>
          <pc:sldMk cId="0" sldId="332"/>
        </pc:sldMkLst>
        <pc:spChg chg="mod">
          <ac:chgData name="Tamura Naoki/田村 直樹(MELCO/人開セ 人開セ・情報)" userId="dbd173cb-156a-460b-9e94-4640d4ef8f81" providerId="ADAL" clId="{B77EEB4E-B826-4537-8774-80182C9010EF}" dt="2021-06-29T04:30:51.927" v="19" actId="1076"/>
          <ac:spMkLst>
            <pc:docMk/>
            <pc:sldMk cId="0" sldId="332"/>
            <ac:spMk id="30722" creationId="{A67B7EB3-F435-497B-962C-BF751A45152F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4:31:12.459" v="22" actId="1076"/>
          <ac:spMkLst>
            <pc:docMk/>
            <pc:sldMk cId="0" sldId="332"/>
            <ac:spMk id="30723" creationId="{BE698829-71C3-401D-97AD-398772D20C3F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4:31:24.502" v="37" actId="1036"/>
          <ac:spMkLst>
            <pc:docMk/>
            <pc:sldMk cId="0" sldId="332"/>
            <ac:spMk id="108552" creationId="{F224B3D6-C436-42B7-8992-FA7AFA4F3716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4:31:24.502" v="37" actId="1036"/>
          <ac:spMkLst>
            <pc:docMk/>
            <pc:sldMk cId="0" sldId="332"/>
            <ac:spMk id="108553" creationId="{5EBFB6DC-5EC9-4975-B7BF-289DC8DEE094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4:31:12.459" v="22" actId="1076"/>
          <ac:spMkLst>
            <pc:docMk/>
            <pc:sldMk cId="0" sldId="332"/>
            <ac:spMk id="108554" creationId="{2732CBEB-D2E5-4FC0-872F-D8A547DC8636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4:31:00.209" v="20" actId="1076"/>
          <ac:spMkLst>
            <pc:docMk/>
            <pc:sldMk cId="0" sldId="332"/>
            <ac:spMk id="108555" creationId="{DAEE4068-B37A-4F7B-9774-A204345DB8C8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4:31:24.502" v="37" actId="1036"/>
          <ac:spMkLst>
            <pc:docMk/>
            <pc:sldMk cId="0" sldId="332"/>
            <ac:spMk id="108557" creationId="{C92C4ED2-1DDA-40F0-A916-A065BD03DA21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4:31:24.502" v="37" actId="1036"/>
          <ac:spMkLst>
            <pc:docMk/>
            <pc:sldMk cId="0" sldId="332"/>
            <ac:spMk id="108560" creationId="{A3DC1A82-E5CE-44DB-A738-F2F7462852EB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4:31:24.502" v="37" actId="1036"/>
          <ac:spMkLst>
            <pc:docMk/>
            <pc:sldMk cId="0" sldId="332"/>
            <ac:spMk id="108561" creationId="{3A50274D-8F34-490E-901D-F25B1DD74982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4:31:24.502" v="37" actId="1036"/>
          <ac:spMkLst>
            <pc:docMk/>
            <pc:sldMk cId="0" sldId="332"/>
            <ac:spMk id="108562" creationId="{FE5AAAB5-9E0B-43D4-9FC3-1B4F8F32265E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4:31:24.502" v="37" actId="1036"/>
          <ac:spMkLst>
            <pc:docMk/>
            <pc:sldMk cId="0" sldId="332"/>
            <ac:spMk id="108563" creationId="{74A077BE-6586-4D18-A88F-F34517FC8464}"/>
          </ac:spMkLst>
        </pc:spChg>
        <pc:picChg chg="add mod ord">
          <ac:chgData name="Tamura Naoki/田村 直樹(MELCO/人開セ 人開セ・情報)" userId="dbd173cb-156a-460b-9e94-4640d4ef8f81" providerId="ADAL" clId="{B77EEB4E-B826-4537-8774-80182C9010EF}" dt="2021-06-29T04:30:37.643" v="13" actId="1076"/>
          <ac:picMkLst>
            <pc:docMk/>
            <pc:sldMk cId="0" sldId="332"/>
            <ac:picMk id="22" creationId="{300754F7-B6D0-4356-B532-00D49673006C}"/>
          </ac:picMkLst>
        </pc:picChg>
        <pc:picChg chg="del">
          <ac:chgData name="Tamura Naoki/田村 直樹(MELCO/人開セ 人開セ・情報)" userId="dbd173cb-156a-460b-9e94-4640d4ef8f81" providerId="ADAL" clId="{B77EEB4E-B826-4537-8774-80182C9010EF}" dt="2021-06-29T04:30:34.414" v="12" actId="21"/>
          <ac:picMkLst>
            <pc:docMk/>
            <pc:sldMk cId="0" sldId="332"/>
            <ac:picMk id="30733" creationId="{83EF2907-22FC-4D35-A2E1-B4D6CF7F5A9F}"/>
          </ac:picMkLst>
        </pc:picChg>
        <pc:picChg chg="mod">
          <ac:chgData name="Tamura Naoki/田村 直樹(MELCO/人開セ 人開セ・情報)" userId="dbd173cb-156a-460b-9e94-4640d4ef8f81" providerId="ADAL" clId="{B77EEB4E-B826-4537-8774-80182C9010EF}" dt="2021-06-29T04:31:04.499" v="21" actId="1076"/>
          <ac:picMkLst>
            <pc:docMk/>
            <pc:sldMk cId="0" sldId="332"/>
            <ac:picMk id="30739" creationId="{45922D2C-9DE1-421B-80AB-2701B48B63CF}"/>
          </ac:picMkLst>
        </pc:picChg>
      </pc:sldChg>
      <pc:sldChg chg="addSp delSp modSp mod">
        <pc:chgData name="Tamura Naoki/田村 直樹(MELCO/人開セ 人開セ・情報)" userId="dbd173cb-156a-460b-9e94-4640d4ef8f81" providerId="ADAL" clId="{B77EEB4E-B826-4537-8774-80182C9010EF}" dt="2021-07-12T02:26:54.357" v="6040" actId="14100"/>
        <pc:sldMkLst>
          <pc:docMk/>
          <pc:sldMk cId="0" sldId="333"/>
        </pc:sldMkLst>
        <pc:spChg chg="mod">
          <ac:chgData name="Tamura Naoki/田村 直樹(MELCO/人開セ 人開セ・情報)" userId="dbd173cb-156a-460b-9e94-4640d4ef8f81" providerId="ADAL" clId="{B77EEB4E-B826-4537-8774-80182C9010EF}" dt="2021-06-29T05:35:06.942" v="65" actId="1036"/>
          <ac:spMkLst>
            <pc:docMk/>
            <pc:sldMk cId="0" sldId="333"/>
            <ac:spMk id="31747" creationId="{93E52536-6255-4806-B9CB-556D71C620F3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2T02:26:54.357" v="6040" actId="14100"/>
          <ac:spMkLst>
            <pc:docMk/>
            <pc:sldMk cId="0" sldId="333"/>
            <ac:spMk id="31762" creationId="{50865C5D-9D41-4F0E-8323-63D32FE5FEF2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5:35:06.942" v="65" actId="1036"/>
          <ac:spMkLst>
            <pc:docMk/>
            <pc:sldMk cId="0" sldId="333"/>
            <ac:spMk id="109573" creationId="{6341343C-EDAD-4CE8-A7BF-7A8D4C5D0964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5:35:06.942" v="65" actId="1036"/>
          <ac:spMkLst>
            <pc:docMk/>
            <pc:sldMk cId="0" sldId="333"/>
            <ac:spMk id="109574" creationId="{5A1A9F7A-E7A6-445F-BC45-7E72B65F0150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5:35:06.942" v="65" actId="1036"/>
          <ac:spMkLst>
            <pc:docMk/>
            <pc:sldMk cId="0" sldId="333"/>
            <ac:spMk id="109575" creationId="{F0049164-AF73-4C5B-A70A-A24073B693BD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5:35:15.602" v="74" actId="1036"/>
          <ac:spMkLst>
            <pc:docMk/>
            <pc:sldMk cId="0" sldId="333"/>
            <ac:spMk id="109576" creationId="{F8A87327-0D8B-45B2-AAB6-B345BA29D39A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5:35:06.942" v="65" actId="1036"/>
          <ac:spMkLst>
            <pc:docMk/>
            <pc:sldMk cId="0" sldId="333"/>
            <ac:spMk id="109579" creationId="{0969A6BD-36D7-46AA-AD1E-08303B7811D8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5:35:06.942" v="65" actId="1036"/>
          <ac:spMkLst>
            <pc:docMk/>
            <pc:sldMk cId="0" sldId="333"/>
            <ac:spMk id="109582" creationId="{B2F4DEDE-4C53-43A6-884F-789438EC56D2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5:35:06.942" v="65" actId="1036"/>
          <ac:spMkLst>
            <pc:docMk/>
            <pc:sldMk cId="0" sldId="333"/>
            <ac:spMk id="109583" creationId="{C1E9745E-D8EE-41CF-982F-C5728E98D5CC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5:35:06.942" v="65" actId="1036"/>
          <ac:spMkLst>
            <pc:docMk/>
            <pc:sldMk cId="0" sldId="333"/>
            <ac:spMk id="109584" creationId="{B58F1ECD-5684-45CC-BB56-9806BE5146AD}"/>
          </ac:spMkLst>
        </pc:spChg>
        <pc:picChg chg="add mod ord">
          <ac:chgData name="Tamura Naoki/田村 直樹(MELCO/人開セ 人開セ・情報)" userId="dbd173cb-156a-460b-9e94-4640d4ef8f81" providerId="ADAL" clId="{B77EEB4E-B826-4537-8774-80182C9010EF}" dt="2021-06-29T05:34:42.031" v="40" actId="167"/>
          <ac:picMkLst>
            <pc:docMk/>
            <pc:sldMk cId="0" sldId="333"/>
            <ac:picMk id="19" creationId="{E04E256A-E9AD-4853-A3CA-273970465B3E}"/>
          </ac:picMkLst>
        </pc:picChg>
        <pc:picChg chg="del">
          <ac:chgData name="Tamura Naoki/田村 直樹(MELCO/人開セ 人開セ・情報)" userId="dbd173cb-156a-460b-9e94-4640d4ef8f81" providerId="ADAL" clId="{B77EEB4E-B826-4537-8774-80182C9010EF}" dt="2021-06-29T05:34:35.280" v="38" actId="478"/>
          <ac:picMkLst>
            <pc:docMk/>
            <pc:sldMk cId="0" sldId="333"/>
            <ac:picMk id="31756" creationId="{49920CC2-4A72-4741-9E6E-2DD1981D8B22}"/>
          </ac:picMkLst>
        </pc:picChg>
      </pc:sldChg>
      <pc:sldChg chg="delSp modSp mod">
        <pc:chgData name="Tamura Naoki/田村 直樹(MELCO/人開セ 人開セ・情報)" userId="dbd173cb-156a-460b-9e94-4640d4ef8f81" providerId="ADAL" clId="{B77EEB4E-B826-4537-8774-80182C9010EF}" dt="2021-07-12T02:29:26.153" v="6128" actId="1076"/>
        <pc:sldMkLst>
          <pc:docMk/>
          <pc:sldMk cId="0" sldId="334"/>
        </pc:sldMkLst>
        <pc:spChg chg="del">
          <ac:chgData name="Tamura Naoki/田村 直樹(MELCO/人開セ 人開セ・情報)" userId="dbd173cb-156a-460b-9e94-4640d4ef8f81" providerId="ADAL" clId="{B77EEB4E-B826-4537-8774-80182C9010EF}" dt="2021-07-12T02:28:20.924" v="6045" actId="21"/>
          <ac:spMkLst>
            <pc:docMk/>
            <pc:sldMk cId="0" sldId="334"/>
            <ac:spMk id="32770" creationId="{498F883E-A409-4ACF-B20E-0BC3DE5B69C7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2T02:29:23.264" v="6127" actId="1076"/>
          <ac:spMkLst>
            <pc:docMk/>
            <pc:sldMk cId="0" sldId="334"/>
            <ac:spMk id="110609" creationId="{9A1FA937-C7C2-477D-85EA-1442C245AE72}"/>
          </ac:spMkLst>
        </pc:spChg>
        <pc:picChg chg="mod">
          <ac:chgData name="Tamura Naoki/田村 直樹(MELCO/人開セ 人開セ・情報)" userId="dbd173cb-156a-460b-9e94-4640d4ef8f81" providerId="ADAL" clId="{B77EEB4E-B826-4537-8774-80182C9010EF}" dt="2021-07-12T02:29:26.153" v="6128" actId="1076"/>
          <ac:picMkLst>
            <pc:docMk/>
            <pc:sldMk cId="0" sldId="334"/>
            <ac:picMk id="110610" creationId="{36F2DCED-CAD5-4F36-A159-169069421BD2}"/>
          </ac:picMkLst>
        </pc:picChg>
      </pc:sldChg>
      <pc:sldChg chg="delSp modSp mod">
        <pc:chgData name="Tamura Naoki/田村 直樹(MELCO/人開セ 人開セ・情報)" userId="dbd173cb-156a-460b-9e94-4640d4ef8f81" providerId="ADAL" clId="{B77EEB4E-B826-4537-8774-80182C9010EF}" dt="2021-07-12T02:28:15.517" v="6044" actId="21"/>
        <pc:sldMkLst>
          <pc:docMk/>
          <pc:sldMk cId="0" sldId="335"/>
        </pc:sldMkLst>
        <pc:spChg chg="mod">
          <ac:chgData name="Tamura Naoki/田村 直樹(MELCO/人開セ 人開セ・情報)" userId="dbd173cb-156a-460b-9e94-4640d4ef8f81" providerId="ADAL" clId="{B77EEB4E-B826-4537-8774-80182C9010EF}" dt="2021-07-12T02:27:50.282" v="6043" actId="403"/>
          <ac:spMkLst>
            <pc:docMk/>
            <pc:sldMk cId="0" sldId="335"/>
            <ac:spMk id="2" creationId="{6ECD9C1B-DE7F-47B6-B1F8-F966C964492A}"/>
          </ac:spMkLst>
        </pc:spChg>
        <pc:spChg chg="del">
          <ac:chgData name="Tamura Naoki/田村 直樹(MELCO/人開セ 人開セ・情報)" userId="dbd173cb-156a-460b-9e94-4640d4ef8f81" providerId="ADAL" clId="{B77EEB4E-B826-4537-8774-80182C9010EF}" dt="2021-07-12T02:28:15.517" v="6044" actId="21"/>
          <ac:spMkLst>
            <pc:docMk/>
            <pc:sldMk cId="0" sldId="335"/>
            <ac:spMk id="29698" creationId="{C01FE4DA-C38D-47BA-8CD8-EE4171AB1790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2T02:27:29.291" v="6041" actId="14100"/>
          <ac:spMkLst>
            <pc:docMk/>
            <pc:sldMk cId="0" sldId="335"/>
            <ac:spMk id="29699" creationId="{24CF30FD-EB58-495F-A686-BF245ED38737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2T02:27:29.291" v="6041" actId="14100"/>
          <ac:spMkLst>
            <pc:docMk/>
            <pc:sldMk cId="0" sldId="335"/>
            <ac:spMk id="29700" creationId="{4B8E792B-FEF6-4498-A926-36D8970DFF7B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2T02:27:29.291" v="6041" actId="14100"/>
          <ac:spMkLst>
            <pc:docMk/>
            <pc:sldMk cId="0" sldId="335"/>
            <ac:spMk id="29701" creationId="{39C91CD0-18FC-481B-AE9E-2D8BC514409F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2T02:27:29.291" v="6041" actId="14100"/>
          <ac:spMkLst>
            <pc:docMk/>
            <pc:sldMk cId="0" sldId="335"/>
            <ac:spMk id="29702" creationId="{471749BB-C310-48FD-87A1-89E7449B7069}"/>
          </ac:spMkLst>
        </pc:spChg>
      </pc:sldChg>
      <pc:sldChg chg="addSp modSp mod">
        <pc:chgData name="Tamura Naoki/田村 直樹(MELCO/人開セ 人開セ・情報)" userId="dbd173cb-156a-460b-9e94-4640d4ef8f81" providerId="ADAL" clId="{B77EEB4E-B826-4537-8774-80182C9010EF}" dt="2021-07-12T02:26:14.634" v="6039" actId="1036"/>
        <pc:sldMkLst>
          <pc:docMk/>
          <pc:sldMk cId="0" sldId="351"/>
        </pc:sldMkLst>
        <pc:spChg chg="mod">
          <ac:chgData name="Tamura Naoki/田村 直樹(MELCO/人開セ 人開セ・情報)" userId="dbd173cb-156a-460b-9e94-4640d4ef8f81" providerId="ADAL" clId="{B77EEB4E-B826-4537-8774-80182C9010EF}" dt="2021-07-12T02:00:30.802" v="5208"/>
          <ac:spMkLst>
            <pc:docMk/>
            <pc:sldMk cId="0" sldId="351"/>
            <ac:spMk id="2" creationId="{3FA3226C-B5BC-4451-BD20-43D16E2C27FF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7-12T02:25:36.626" v="5960" actId="123"/>
          <ac:spMkLst>
            <pc:docMk/>
            <pc:sldMk cId="0" sldId="351"/>
            <ac:spMk id="3" creationId="{611472EC-6136-4849-833E-5ED85CAB75A9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2T02:25:45.467" v="5970" actId="1036"/>
          <ac:spMkLst>
            <pc:docMk/>
            <pc:sldMk cId="0" sldId="351"/>
            <ac:spMk id="23556" creationId="{7D085D8A-066B-42ED-9B59-69D36E80B140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2T02:26:00.259" v="6003" actId="1036"/>
          <ac:spMkLst>
            <pc:docMk/>
            <pc:sldMk cId="0" sldId="351"/>
            <ac:spMk id="23557" creationId="{167BA1DC-4431-4C72-961A-9C9F9546EB56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2T02:25:45.467" v="5970" actId="1036"/>
          <ac:spMkLst>
            <pc:docMk/>
            <pc:sldMk cId="0" sldId="351"/>
            <ac:spMk id="23558" creationId="{E4FBB8C9-1FFB-4349-851C-5162D5991F2A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2T02:25:45.467" v="5970" actId="1036"/>
          <ac:spMkLst>
            <pc:docMk/>
            <pc:sldMk cId="0" sldId="351"/>
            <ac:spMk id="23559" creationId="{9EEF09B6-BCA4-4E32-BBDC-0A200F2ED96C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2T02:25:45.467" v="5970" actId="1036"/>
          <ac:spMkLst>
            <pc:docMk/>
            <pc:sldMk cId="0" sldId="351"/>
            <ac:spMk id="23560" creationId="{AFDDE890-B5A5-4D20-B4A5-C3FFEBFFB104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2T02:25:45.467" v="5970" actId="1036"/>
          <ac:spMkLst>
            <pc:docMk/>
            <pc:sldMk cId="0" sldId="351"/>
            <ac:spMk id="23561" creationId="{92EBF546-9CBA-4D40-8CE6-F2521C6AEE8D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2T02:25:45.467" v="5970" actId="1036"/>
          <ac:spMkLst>
            <pc:docMk/>
            <pc:sldMk cId="0" sldId="351"/>
            <ac:spMk id="23562" creationId="{73AFD38D-C766-4539-8E86-FA9E7DE01F70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2T02:26:14.634" v="6039" actId="1036"/>
          <ac:spMkLst>
            <pc:docMk/>
            <pc:sldMk cId="0" sldId="351"/>
            <ac:spMk id="23567" creationId="{DA12C61B-3785-4ACD-A4CC-D5F77435EB70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2T02:26:14.634" v="6039" actId="1036"/>
          <ac:spMkLst>
            <pc:docMk/>
            <pc:sldMk cId="0" sldId="351"/>
            <ac:spMk id="23575" creationId="{941D007D-4A1D-4F90-AD40-48A8F9FDE889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2T02:00:30.802" v="5208"/>
          <ac:spMkLst>
            <pc:docMk/>
            <pc:sldMk cId="0" sldId="351"/>
            <ac:spMk id="244738" creationId="{963BF56B-A8D6-401A-9F9C-7DE6B22B6852}"/>
          </ac:spMkLst>
        </pc:spChg>
        <pc:graphicFrameChg chg="mod">
          <ac:chgData name="Tamura Naoki/田村 直樹(MELCO/人開セ 人開セ・情報)" userId="dbd173cb-156a-460b-9e94-4640d4ef8f81" providerId="ADAL" clId="{B77EEB4E-B826-4537-8774-80182C9010EF}" dt="2021-07-12T02:26:00.259" v="6003" actId="1036"/>
          <ac:graphicFrameMkLst>
            <pc:docMk/>
            <pc:sldMk cId="0" sldId="351"/>
            <ac:graphicFrameMk id="23563" creationId="{812D0955-163C-45D7-B614-2DC66B069E33}"/>
          </ac:graphicFrameMkLst>
        </pc:graphicFrameChg>
        <pc:graphicFrameChg chg="mod">
          <ac:chgData name="Tamura Naoki/田村 直樹(MELCO/人開セ 人開セ・情報)" userId="dbd173cb-156a-460b-9e94-4640d4ef8f81" providerId="ADAL" clId="{B77EEB4E-B826-4537-8774-80182C9010EF}" dt="2021-07-12T02:25:45.467" v="5970" actId="1036"/>
          <ac:graphicFrameMkLst>
            <pc:docMk/>
            <pc:sldMk cId="0" sldId="351"/>
            <ac:graphicFrameMk id="23564" creationId="{97846D5A-ECDC-46D7-B978-ECB79662D485}"/>
          </ac:graphicFrameMkLst>
        </pc:graphicFrameChg>
        <pc:graphicFrameChg chg="mod">
          <ac:chgData name="Tamura Naoki/田村 直樹(MELCO/人開セ 人開セ・情報)" userId="dbd173cb-156a-460b-9e94-4640d4ef8f81" providerId="ADAL" clId="{B77EEB4E-B826-4537-8774-80182C9010EF}" dt="2021-07-12T02:25:45.467" v="5970" actId="1036"/>
          <ac:graphicFrameMkLst>
            <pc:docMk/>
            <pc:sldMk cId="0" sldId="351"/>
            <ac:graphicFrameMk id="23565" creationId="{95B65AFA-28D1-42B7-8991-39684A7BC568}"/>
          </ac:graphicFrameMkLst>
        </pc:graphicFrameChg>
        <pc:graphicFrameChg chg="mod">
          <ac:chgData name="Tamura Naoki/田村 直樹(MELCO/人開セ 人開セ・情報)" userId="dbd173cb-156a-460b-9e94-4640d4ef8f81" providerId="ADAL" clId="{B77EEB4E-B826-4537-8774-80182C9010EF}" dt="2021-07-12T02:26:00.259" v="6003" actId="1036"/>
          <ac:graphicFrameMkLst>
            <pc:docMk/>
            <pc:sldMk cId="0" sldId="351"/>
            <ac:graphicFrameMk id="23574" creationId="{529300DE-B81D-4ABB-BF73-8DBC0E02FDE6}"/>
          </ac:graphicFrameMkLst>
        </pc:graphicFrameChg>
        <pc:picChg chg="mod">
          <ac:chgData name="Tamura Naoki/田村 直樹(MELCO/人開セ 人開セ・情報)" userId="dbd173cb-156a-460b-9e94-4640d4ef8f81" providerId="ADAL" clId="{B77EEB4E-B826-4537-8774-80182C9010EF}" dt="2021-07-12T02:25:45.467" v="5970" actId="1036"/>
          <ac:picMkLst>
            <pc:docMk/>
            <pc:sldMk cId="0" sldId="351"/>
            <ac:picMk id="23566" creationId="{07F95625-F0C5-4530-BEC9-95DE37F3F979}"/>
          </ac:picMkLst>
        </pc:picChg>
        <pc:picChg chg="mod">
          <ac:chgData name="Tamura Naoki/田村 直樹(MELCO/人開セ 人開セ・情報)" userId="dbd173cb-156a-460b-9e94-4640d4ef8f81" providerId="ADAL" clId="{B77EEB4E-B826-4537-8774-80182C9010EF}" dt="2021-07-12T02:25:45.467" v="5970" actId="1036"/>
          <ac:picMkLst>
            <pc:docMk/>
            <pc:sldMk cId="0" sldId="351"/>
            <ac:picMk id="23568" creationId="{E115C5D8-8642-483C-8CF4-59DB0B67ED2C}"/>
          </ac:picMkLst>
        </pc:picChg>
        <pc:picChg chg="mod">
          <ac:chgData name="Tamura Naoki/田村 直樹(MELCO/人開セ 人開セ・情報)" userId="dbd173cb-156a-460b-9e94-4640d4ef8f81" providerId="ADAL" clId="{B77EEB4E-B826-4537-8774-80182C9010EF}" dt="2021-07-12T02:25:45.467" v="5970" actId="1036"/>
          <ac:picMkLst>
            <pc:docMk/>
            <pc:sldMk cId="0" sldId="351"/>
            <ac:picMk id="23569" creationId="{7792041B-78F3-4A56-8A1D-A57ACAC1F986}"/>
          </ac:picMkLst>
        </pc:picChg>
        <pc:picChg chg="mod">
          <ac:chgData name="Tamura Naoki/田村 直樹(MELCO/人開セ 人開セ・情報)" userId="dbd173cb-156a-460b-9e94-4640d4ef8f81" providerId="ADAL" clId="{B77EEB4E-B826-4537-8774-80182C9010EF}" dt="2021-07-12T02:25:45.467" v="5970" actId="1036"/>
          <ac:picMkLst>
            <pc:docMk/>
            <pc:sldMk cId="0" sldId="351"/>
            <ac:picMk id="23570" creationId="{64E7E78F-7A83-4971-A201-46A73698DE86}"/>
          </ac:picMkLst>
        </pc:picChg>
        <pc:picChg chg="mod">
          <ac:chgData name="Tamura Naoki/田村 直樹(MELCO/人開セ 人開セ・情報)" userId="dbd173cb-156a-460b-9e94-4640d4ef8f81" providerId="ADAL" clId="{B77EEB4E-B826-4537-8774-80182C9010EF}" dt="2021-07-12T02:25:45.467" v="5970" actId="1036"/>
          <ac:picMkLst>
            <pc:docMk/>
            <pc:sldMk cId="0" sldId="351"/>
            <ac:picMk id="23571" creationId="{E2B2E491-0EEC-4511-9257-F3F18DCF8B9E}"/>
          </ac:picMkLst>
        </pc:picChg>
        <pc:picChg chg="mod">
          <ac:chgData name="Tamura Naoki/田村 直樹(MELCO/人開セ 人開セ・情報)" userId="dbd173cb-156a-460b-9e94-4640d4ef8f81" providerId="ADAL" clId="{B77EEB4E-B826-4537-8774-80182C9010EF}" dt="2021-07-12T02:25:45.467" v="5970" actId="1036"/>
          <ac:picMkLst>
            <pc:docMk/>
            <pc:sldMk cId="0" sldId="351"/>
            <ac:picMk id="23572" creationId="{136405C4-8911-408B-A15A-CE3C38FE4E86}"/>
          </ac:picMkLst>
        </pc:picChg>
        <pc:picChg chg="mod">
          <ac:chgData name="Tamura Naoki/田村 直樹(MELCO/人開セ 人開セ・情報)" userId="dbd173cb-156a-460b-9e94-4640d4ef8f81" providerId="ADAL" clId="{B77EEB4E-B826-4537-8774-80182C9010EF}" dt="2021-07-12T02:25:45.467" v="5970" actId="1036"/>
          <ac:picMkLst>
            <pc:docMk/>
            <pc:sldMk cId="0" sldId="351"/>
            <ac:picMk id="23573" creationId="{4E54AC50-A491-41F5-9F90-B96D8ABF22FC}"/>
          </ac:picMkLst>
        </pc:picChg>
        <pc:picChg chg="mod">
          <ac:chgData name="Tamura Naoki/田村 直樹(MELCO/人開セ 人開セ・情報)" userId="dbd173cb-156a-460b-9e94-4640d4ef8f81" providerId="ADAL" clId="{B77EEB4E-B826-4537-8774-80182C9010EF}" dt="2021-07-12T02:26:14.634" v="6039" actId="1036"/>
          <ac:picMkLst>
            <pc:docMk/>
            <pc:sldMk cId="0" sldId="351"/>
            <ac:picMk id="23576" creationId="{CF0253AA-9333-4611-B039-89323CE2B0EA}"/>
          </ac:picMkLst>
        </pc:picChg>
        <pc:picChg chg="mod">
          <ac:chgData name="Tamura Naoki/田村 直樹(MELCO/人開セ 人開セ・情報)" userId="dbd173cb-156a-460b-9e94-4640d4ef8f81" providerId="ADAL" clId="{B77EEB4E-B826-4537-8774-80182C9010EF}" dt="2021-07-12T02:26:14.634" v="6039" actId="1036"/>
          <ac:picMkLst>
            <pc:docMk/>
            <pc:sldMk cId="0" sldId="351"/>
            <ac:picMk id="23577" creationId="{7B4D43C7-3473-4539-8797-F1552FE1604F}"/>
          </ac:picMkLst>
        </pc:picChg>
      </pc:sldChg>
      <pc:sldChg chg="modSp mod">
        <pc:chgData name="Tamura Naoki/田村 直樹(MELCO/人開セ 人開セ・情報)" userId="dbd173cb-156a-460b-9e94-4640d4ef8f81" providerId="ADAL" clId="{B77EEB4E-B826-4537-8774-80182C9010EF}" dt="2021-06-29T07:50:09.295" v="257" actId="123"/>
        <pc:sldMkLst>
          <pc:docMk/>
          <pc:sldMk cId="0" sldId="354"/>
        </pc:sldMkLst>
        <pc:spChg chg="mod">
          <ac:chgData name="Tamura Naoki/田村 直樹(MELCO/人開セ 人開セ・情報)" userId="dbd173cb-156a-460b-9e94-4640d4ef8f81" providerId="ADAL" clId="{B77EEB4E-B826-4537-8774-80182C9010EF}" dt="2021-06-29T07:50:09.295" v="257" actId="123"/>
          <ac:spMkLst>
            <pc:docMk/>
            <pc:sldMk cId="0" sldId="354"/>
            <ac:spMk id="190467" creationId="{F21362D2-E14E-4001-BD6F-B5DA6761F382}"/>
          </ac:spMkLst>
        </pc:spChg>
      </pc:sldChg>
      <pc:sldChg chg="add ord">
        <pc:chgData name="Tamura Naoki/田村 直樹(MELCO/人開セ 人開セ・情報)" userId="dbd173cb-156a-460b-9e94-4640d4ef8f81" providerId="ADAL" clId="{B77EEB4E-B826-4537-8774-80182C9010EF}" dt="2021-07-12T02:01:07.559" v="5325"/>
        <pc:sldMkLst>
          <pc:docMk/>
          <pc:sldMk cId="2677006060" sldId="362"/>
        </pc:sldMkLst>
      </pc:sldChg>
      <pc:sldChg chg="del">
        <pc:chgData name="Tamura Naoki/田村 直樹(MELCO/人開セ 人開セ・情報)" userId="dbd173cb-156a-460b-9e94-4640d4ef8f81" providerId="ADAL" clId="{B77EEB4E-B826-4537-8774-80182C9010EF}" dt="2021-06-29T07:41:31.120" v="75" actId="2696"/>
        <pc:sldMkLst>
          <pc:docMk/>
          <pc:sldMk cId="0" sldId="363"/>
        </pc:sldMkLst>
      </pc:sldChg>
      <pc:sldChg chg="modSp mod">
        <pc:chgData name="Tamura Naoki/田村 直樹(MELCO/人開セ 人開セ・情報)" userId="dbd173cb-156a-460b-9e94-4640d4ef8f81" providerId="ADAL" clId="{B77EEB4E-B826-4537-8774-80182C9010EF}" dt="2021-06-29T09:42:16.607" v="1980" actId="20577"/>
        <pc:sldMkLst>
          <pc:docMk/>
          <pc:sldMk cId="0" sldId="375"/>
        </pc:sldMkLst>
        <pc:spChg chg="mod">
          <ac:chgData name="Tamura Naoki/田村 直樹(MELCO/人開セ 人開セ・情報)" userId="dbd173cb-156a-460b-9e94-4640d4ef8f81" providerId="ADAL" clId="{B77EEB4E-B826-4537-8774-80182C9010EF}" dt="2021-06-29T07:52:02.790" v="287" actId="1036"/>
          <ac:spMkLst>
            <pc:docMk/>
            <pc:sldMk cId="0" sldId="375"/>
            <ac:spMk id="3" creationId="{F2CA4B79-9C44-4499-BAA7-1D1DB0AC4971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9:42:16.607" v="1980" actId="20577"/>
          <ac:spMkLst>
            <pc:docMk/>
            <pc:sldMk cId="0" sldId="375"/>
            <ac:spMk id="36868" creationId="{2B21A4A1-59CC-4B5C-AE59-5554058C7E9F}"/>
          </ac:spMkLst>
        </pc:spChg>
        <pc:picChg chg="mod">
          <ac:chgData name="Tamura Naoki/田村 直樹(MELCO/人開セ 人開セ・情報)" userId="dbd173cb-156a-460b-9e94-4640d4ef8f81" providerId="ADAL" clId="{B77EEB4E-B826-4537-8774-80182C9010EF}" dt="2021-06-29T07:52:02.790" v="287" actId="1036"/>
          <ac:picMkLst>
            <pc:docMk/>
            <pc:sldMk cId="0" sldId="375"/>
            <ac:picMk id="2" creationId="{790B3F26-6574-4674-83D5-65AECBF30366}"/>
          </ac:picMkLst>
        </pc:picChg>
        <pc:picChg chg="mod">
          <ac:chgData name="Tamura Naoki/田村 直樹(MELCO/人開セ 人開セ・情報)" userId="dbd173cb-156a-460b-9e94-4640d4ef8f81" providerId="ADAL" clId="{B77EEB4E-B826-4537-8774-80182C9010EF}" dt="2021-06-29T07:52:02.790" v="287" actId="1036"/>
          <ac:picMkLst>
            <pc:docMk/>
            <pc:sldMk cId="0" sldId="375"/>
            <ac:picMk id="36869" creationId="{88972F85-9947-44C2-9C03-A0A5468EC2D2}"/>
          </ac:picMkLst>
        </pc:picChg>
      </pc:sldChg>
      <pc:sldChg chg="modSp mod">
        <pc:chgData name="Tamura Naoki/田村 直樹(MELCO/人開セ 人開セ・情報)" userId="dbd173cb-156a-460b-9e94-4640d4ef8f81" providerId="ADAL" clId="{B77EEB4E-B826-4537-8774-80182C9010EF}" dt="2021-06-29T09:41:59.822" v="1961" actId="1076"/>
        <pc:sldMkLst>
          <pc:docMk/>
          <pc:sldMk cId="0" sldId="376"/>
        </pc:sldMkLst>
        <pc:spChg chg="mod">
          <ac:chgData name="Tamura Naoki/田村 直樹(MELCO/人開セ 人開セ・情報)" userId="dbd173cb-156a-460b-9e94-4640d4ef8f81" providerId="ADAL" clId="{B77EEB4E-B826-4537-8774-80182C9010EF}" dt="2021-06-29T09:40:34.592" v="1957"/>
          <ac:spMkLst>
            <pc:docMk/>
            <pc:sldMk cId="0" sldId="376"/>
            <ac:spMk id="37891" creationId="{E48D138D-62EA-49EB-864B-9009A4E6A455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9:41:59.822" v="1961" actId="1076"/>
          <ac:spMkLst>
            <pc:docMk/>
            <pc:sldMk cId="0" sldId="376"/>
            <ac:spMk id="37892" creationId="{F75B8593-9E77-4061-BE83-22F9D2B7991B}"/>
          </ac:spMkLst>
        </pc:spChg>
      </pc:sldChg>
      <pc:sldChg chg="addSp delSp modSp mod modAnim">
        <pc:chgData name="Tamura Naoki/田村 直樹(MELCO/人開セ 人開セ・情報)" userId="dbd173cb-156a-460b-9e94-4640d4ef8f81" providerId="ADAL" clId="{B77EEB4E-B826-4537-8774-80182C9010EF}" dt="2021-07-12T02:24:47.856" v="5828"/>
        <pc:sldMkLst>
          <pc:docMk/>
          <pc:sldMk cId="3296496587" sldId="377"/>
        </pc:sldMkLst>
        <pc:spChg chg="mod">
          <ac:chgData name="Tamura Naoki/田村 直樹(MELCO/人開セ 人開セ・情報)" userId="dbd173cb-156a-460b-9e94-4640d4ef8f81" providerId="ADAL" clId="{B77EEB4E-B826-4537-8774-80182C9010EF}" dt="2021-07-11T23:38:36.850" v="2621"/>
          <ac:spMkLst>
            <pc:docMk/>
            <pc:sldMk cId="3296496587" sldId="377"/>
            <ac:spMk id="2" creationId="{5B6C7197-6748-4421-BED1-DFA3E8EC418D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2T02:16:41.749" v="5474"/>
          <ac:spMkLst>
            <pc:docMk/>
            <pc:sldMk cId="3296496587" sldId="377"/>
            <ac:spMk id="3" creationId="{C635802E-6B40-4821-B831-71AC94BDEA7A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7-12T01:55:42.134" v="4678" actId="14100"/>
          <ac:spMkLst>
            <pc:docMk/>
            <pc:sldMk cId="3296496587" sldId="377"/>
            <ac:spMk id="15" creationId="{8416E5F5-028F-4530-BDE6-5C437C103033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7-12T02:00:13.220" v="5183" actId="14100"/>
          <ac:spMkLst>
            <pc:docMk/>
            <pc:sldMk cId="3296496587" sldId="377"/>
            <ac:spMk id="16" creationId="{37EAACA6-40CB-4771-B64F-45CA08F476AB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7-12T02:24:35.905" v="5827" actId="164"/>
          <ac:spMkLst>
            <pc:docMk/>
            <pc:sldMk cId="3296496587" sldId="377"/>
            <ac:spMk id="19" creationId="{1E8290D1-AD1A-404C-9912-1EA4D9BB386C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7-12T02:24:35.905" v="5827" actId="164"/>
          <ac:spMkLst>
            <pc:docMk/>
            <pc:sldMk cId="3296496587" sldId="377"/>
            <ac:spMk id="20" creationId="{37F019C5-E577-4171-A8C1-C7002A07043D}"/>
          </ac:spMkLst>
        </pc:spChg>
        <pc:grpChg chg="add mod">
          <ac:chgData name="Tamura Naoki/田村 直樹(MELCO/人開セ 人開セ・情報)" userId="dbd173cb-156a-460b-9e94-4640d4ef8f81" providerId="ADAL" clId="{B77EEB4E-B826-4537-8774-80182C9010EF}" dt="2021-07-12T02:22:45.647" v="5821" actId="164"/>
          <ac:grpSpMkLst>
            <pc:docMk/>
            <pc:sldMk cId="3296496587" sldId="377"/>
            <ac:grpSpMk id="26" creationId="{208FD6A2-1ADE-41D9-B143-62C3CED5DF76}"/>
          </ac:grpSpMkLst>
        </pc:grpChg>
        <pc:grpChg chg="add mod">
          <ac:chgData name="Tamura Naoki/田村 直樹(MELCO/人開セ 人開セ・情報)" userId="dbd173cb-156a-460b-9e94-4640d4ef8f81" providerId="ADAL" clId="{B77EEB4E-B826-4537-8774-80182C9010EF}" dt="2021-07-12T02:24:35.905" v="5827" actId="164"/>
          <ac:grpSpMkLst>
            <pc:docMk/>
            <pc:sldMk cId="3296496587" sldId="377"/>
            <ac:grpSpMk id="27" creationId="{0D72F231-2A02-4B7D-A6CB-69311DEB803C}"/>
          </ac:grpSpMkLst>
        </pc:grpChg>
        <pc:picChg chg="add mod">
          <ac:chgData name="Tamura Naoki/田村 直樹(MELCO/人開セ 人開セ・情報)" userId="dbd173cb-156a-460b-9e94-4640d4ef8f81" providerId="ADAL" clId="{B77EEB4E-B826-4537-8774-80182C9010EF}" dt="2021-07-12T01:28:15.469" v="2624"/>
          <ac:picMkLst>
            <pc:docMk/>
            <pc:sldMk cId="3296496587" sldId="377"/>
            <ac:picMk id="6" creationId="{2FAEBBF9-4988-4194-ACC9-CE5FE77A1025}"/>
          </ac:picMkLst>
        </pc:picChg>
        <pc:picChg chg="add mod">
          <ac:chgData name="Tamura Naoki/田村 直樹(MELCO/人開セ 人開セ・情報)" userId="dbd173cb-156a-460b-9e94-4640d4ef8f81" providerId="ADAL" clId="{B77EEB4E-B826-4537-8774-80182C9010EF}" dt="2021-07-12T01:48:07.651" v="4116" actId="1076"/>
          <ac:picMkLst>
            <pc:docMk/>
            <pc:sldMk cId="3296496587" sldId="377"/>
            <ac:picMk id="6" creationId="{F021384B-3747-4D1D-9C61-C7ED96D2CAA3}"/>
          </ac:picMkLst>
        </pc:picChg>
        <pc:picChg chg="add mod">
          <ac:chgData name="Tamura Naoki/田村 直樹(MELCO/人開セ 人開セ・情報)" userId="dbd173cb-156a-460b-9e94-4640d4ef8f81" providerId="ADAL" clId="{B77EEB4E-B826-4537-8774-80182C9010EF}" dt="2021-07-12T01:28:24.120" v="2625"/>
          <ac:picMkLst>
            <pc:docMk/>
            <pc:sldMk cId="3296496587" sldId="377"/>
            <ac:picMk id="8" creationId="{AAEE8AD9-4E73-4C6A-B7CC-B8F6A0C78FE6}"/>
          </ac:picMkLst>
        </pc:picChg>
        <pc:picChg chg="add mod">
          <ac:chgData name="Tamura Naoki/田村 直樹(MELCO/人開セ 人開セ・情報)" userId="dbd173cb-156a-460b-9e94-4640d4ef8f81" providerId="ADAL" clId="{B77EEB4E-B826-4537-8774-80182C9010EF}" dt="2021-07-12T02:24:35.905" v="5827" actId="164"/>
          <ac:picMkLst>
            <pc:docMk/>
            <pc:sldMk cId="3296496587" sldId="377"/>
            <ac:picMk id="8" creationId="{EA87874D-1C84-4AF1-B196-683406D96ECB}"/>
          </ac:picMkLst>
        </pc:picChg>
        <pc:picChg chg="add del mod">
          <ac:chgData name="Tamura Naoki/田村 直樹(MELCO/人開セ 人開セ・情報)" userId="dbd173cb-156a-460b-9e94-4640d4ef8f81" providerId="ADAL" clId="{B77EEB4E-B826-4537-8774-80182C9010EF}" dt="2021-07-12T01:29:06.347" v="2627"/>
          <ac:picMkLst>
            <pc:docMk/>
            <pc:sldMk cId="3296496587" sldId="377"/>
            <ac:picMk id="10" creationId="{CBB3C7D6-1613-4D5A-B3A3-838C39208631}"/>
          </ac:picMkLst>
        </pc:picChg>
        <pc:picChg chg="add mod">
          <ac:chgData name="Tamura Naoki/田村 直樹(MELCO/人開セ 人開セ・情報)" userId="dbd173cb-156a-460b-9e94-4640d4ef8f81" providerId="ADAL" clId="{B77EEB4E-B826-4537-8774-80182C9010EF}" dt="2021-07-12T01:29:30.115" v="2628"/>
          <ac:picMkLst>
            <pc:docMk/>
            <pc:sldMk cId="3296496587" sldId="377"/>
            <ac:picMk id="12" creationId="{3B4E906B-B54F-4E5D-8A73-E3ABE384F2B5}"/>
          </ac:picMkLst>
        </pc:picChg>
        <pc:picChg chg="add mod">
          <ac:chgData name="Tamura Naoki/田村 直樹(MELCO/人開セ 人開セ・情報)" userId="dbd173cb-156a-460b-9e94-4640d4ef8f81" providerId="ADAL" clId="{B77EEB4E-B826-4537-8774-80182C9010EF}" dt="2021-07-12T02:22:45.647" v="5821" actId="164"/>
          <ac:picMkLst>
            <pc:docMk/>
            <pc:sldMk cId="3296496587" sldId="377"/>
            <ac:picMk id="14" creationId="{5BAF49FF-3ACD-49BC-B829-720E1A52B6A4}"/>
          </ac:picMkLst>
        </pc:picChg>
        <pc:picChg chg="add mod">
          <ac:chgData name="Tamura Naoki/田村 直樹(MELCO/人開セ 人開セ・情報)" userId="dbd173cb-156a-460b-9e94-4640d4ef8f81" providerId="ADAL" clId="{B77EEB4E-B826-4537-8774-80182C9010EF}" dt="2021-07-12T01:30:14.866" v="2631" actId="571"/>
          <ac:picMkLst>
            <pc:docMk/>
            <pc:sldMk cId="3296496587" sldId="377"/>
            <ac:picMk id="15" creationId="{8A710598-4302-4BA6-BEB3-DAFEBBBC9D3E}"/>
          </ac:picMkLst>
        </pc:picChg>
        <pc:picChg chg="add del mod">
          <ac:chgData name="Tamura Naoki/田村 直樹(MELCO/人開セ 人開セ・情報)" userId="dbd173cb-156a-460b-9e94-4640d4ef8f81" providerId="ADAL" clId="{B77EEB4E-B826-4537-8774-80182C9010EF}" dt="2021-07-12T01:53:32.561" v="4664"/>
          <ac:picMkLst>
            <pc:docMk/>
            <pc:sldMk cId="3296496587" sldId="377"/>
            <ac:picMk id="22" creationId="{46AA550C-5935-4FFF-8896-7315DAAE74CB}"/>
          </ac:picMkLst>
        </pc:picChg>
        <pc:picChg chg="add mod">
          <ac:chgData name="Tamura Naoki/田村 直樹(MELCO/人開セ 人開セ・情報)" userId="dbd173cb-156a-460b-9e94-4640d4ef8f81" providerId="ADAL" clId="{B77EEB4E-B826-4537-8774-80182C9010EF}" dt="2021-07-12T02:24:35.905" v="5827" actId="164"/>
          <ac:picMkLst>
            <pc:docMk/>
            <pc:sldMk cId="3296496587" sldId="377"/>
            <ac:picMk id="24" creationId="{36F96D7B-F6A9-4BDE-8842-D0D1AA7806DE}"/>
          </ac:picMkLst>
        </pc:picChg>
        <pc:cxnChg chg="add mod">
          <ac:chgData name="Tamura Naoki/田村 直樹(MELCO/人開セ 人開セ・情報)" userId="dbd173cb-156a-460b-9e94-4640d4ef8f81" providerId="ADAL" clId="{B77EEB4E-B826-4537-8774-80182C9010EF}" dt="2021-07-12T02:22:45.647" v="5821" actId="164"/>
          <ac:cxnSpMkLst>
            <pc:docMk/>
            <pc:sldMk cId="3296496587" sldId="377"/>
            <ac:cxnSpMk id="10" creationId="{B8721C3B-E5B3-4FB6-8685-93DC5486C01B}"/>
          </ac:cxnSpMkLst>
        </pc:cxnChg>
        <pc:cxnChg chg="add mod">
          <ac:chgData name="Tamura Naoki/田村 直樹(MELCO/人開セ 人開セ・情報)" userId="dbd173cb-156a-460b-9e94-4640d4ef8f81" providerId="ADAL" clId="{B77EEB4E-B826-4537-8774-80182C9010EF}" dt="2021-07-12T02:22:45.647" v="5821" actId="164"/>
          <ac:cxnSpMkLst>
            <pc:docMk/>
            <pc:sldMk cId="3296496587" sldId="377"/>
            <ac:cxnSpMk id="12" creationId="{AD218361-47CD-4C61-B3B8-77610F24AFEA}"/>
          </ac:cxnSpMkLst>
        </pc:cxnChg>
      </pc:sldChg>
      <pc:sldChg chg="addSp delSp modSp mod">
        <pc:chgData name="Tamura Naoki/田村 直樹(MELCO/人開セ 人開セ・情報)" userId="dbd173cb-156a-460b-9e94-4640d4ef8f81" providerId="ADAL" clId="{B77EEB4E-B826-4537-8774-80182C9010EF}" dt="2021-07-05T06:53:45.728" v="2606" actId="20577"/>
        <pc:sldMkLst>
          <pc:docMk/>
          <pc:sldMk cId="2377908689" sldId="378"/>
        </pc:sldMkLst>
        <pc:spChg chg="add del mod">
          <ac:chgData name="Tamura Naoki/田村 直樹(MELCO/人開セ 人開セ・情報)" userId="dbd173cb-156a-460b-9e94-4640d4ef8f81" providerId="ADAL" clId="{B77EEB4E-B826-4537-8774-80182C9010EF}" dt="2021-07-05T06:53:34.864" v="2603"/>
          <ac:spMkLst>
            <pc:docMk/>
            <pc:sldMk cId="2377908689" sldId="378"/>
            <ac:spMk id="3" creationId="{E353D5F0-EF79-436D-8CB0-802B4223D619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7-05T06:53:45.728" v="2606" actId="20577"/>
          <ac:spMkLst>
            <pc:docMk/>
            <pc:sldMk cId="2377908689" sldId="378"/>
            <ac:spMk id="5" creationId="{A23C9B97-B3A4-4635-B204-19983348ABDE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9:42:54.478" v="1982" actId="692"/>
          <ac:spMkLst>
            <pc:docMk/>
            <pc:sldMk cId="2377908689" sldId="378"/>
            <ac:spMk id="12" creationId="{F773CBF0-0EDE-42EC-B7B2-16C8F25B2EAD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9:43:33.810" v="1985" actId="207"/>
          <ac:spMkLst>
            <pc:docMk/>
            <pc:sldMk cId="2377908689" sldId="378"/>
            <ac:spMk id="19" creationId="{CFCCEE78-B56A-4127-BECF-F059CE9E6108}"/>
          </ac:spMkLst>
        </pc:spChg>
        <pc:picChg chg="mod">
          <ac:chgData name="Tamura Naoki/田村 直樹(MELCO/人開セ 人開セ・情報)" userId="dbd173cb-156a-460b-9e94-4640d4ef8f81" providerId="ADAL" clId="{B77EEB4E-B826-4537-8774-80182C9010EF}" dt="2021-06-29T09:43:12.592" v="1984" actId="29295"/>
          <ac:picMkLst>
            <pc:docMk/>
            <pc:sldMk cId="2377908689" sldId="378"/>
            <ac:picMk id="8" creationId="{3B5373C1-222A-4AC1-B986-E858A06AB014}"/>
          </ac:picMkLst>
        </pc:picChg>
        <pc:cxnChg chg="mod">
          <ac:chgData name="Tamura Naoki/田村 直樹(MELCO/人開セ 人開セ・情報)" userId="dbd173cb-156a-460b-9e94-4640d4ef8f81" providerId="ADAL" clId="{B77EEB4E-B826-4537-8774-80182C9010EF}" dt="2021-06-29T09:42:58.201" v="1983" actId="1076"/>
          <ac:cxnSpMkLst>
            <pc:docMk/>
            <pc:sldMk cId="2377908689" sldId="378"/>
            <ac:cxnSpMk id="14" creationId="{7230B5AC-82F2-432F-9D02-D3CCDC6EDB7D}"/>
          </ac:cxnSpMkLst>
        </pc:cxnChg>
      </pc:sldChg>
      <pc:sldChg chg="del ord">
        <pc:chgData name="Tamura Naoki/田村 直樹(MELCO/人開セ 人開セ・情報)" userId="dbd173cb-156a-460b-9e94-4640d4ef8f81" providerId="ADAL" clId="{B77EEB4E-B826-4537-8774-80182C9010EF}" dt="2021-07-12T02:16:22.377" v="5434" actId="2696"/>
        <pc:sldMkLst>
          <pc:docMk/>
          <pc:sldMk cId="399603631" sldId="703"/>
        </pc:sldMkLst>
      </pc:sldChg>
      <pc:sldChg chg="modSp mod">
        <pc:chgData name="Tamura Naoki/田村 直樹(MELCO/人開セ 人開セ・情報)" userId="dbd173cb-156a-460b-9e94-4640d4ef8f81" providerId="ADAL" clId="{B77EEB4E-B826-4537-8774-80182C9010EF}" dt="2021-06-29T09:17:14.047" v="659"/>
        <pc:sldMkLst>
          <pc:docMk/>
          <pc:sldMk cId="3488183565" sldId="705"/>
        </pc:sldMkLst>
        <pc:spChg chg="mod">
          <ac:chgData name="Tamura Naoki/田村 直樹(MELCO/人開セ 人開セ・情報)" userId="dbd173cb-156a-460b-9e94-4640d4ef8f81" providerId="ADAL" clId="{B77EEB4E-B826-4537-8774-80182C9010EF}" dt="2021-06-29T09:15:50.229" v="365"/>
          <ac:spMkLst>
            <pc:docMk/>
            <pc:sldMk cId="3488183565" sldId="705"/>
            <ac:spMk id="2" creationId="{E6D41A28-4B7E-429D-8CE0-D61456399967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9:17:14.047" v="659"/>
          <ac:spMkLst>
            <pc:docMk/>
            <pc:sldMk cId="3488183565" sldId="705"/>
            <ac:spMk id="3" creationId="{8F4B0F2D-7BA8-450B-A9AE-940BCEEBD877}"/>
          </ac:spMkLst>
        </pc:spChg>
      </pc:sldChg>
      <pc:sldChg chg="modSp mod">
        <pc:chgData name="Tamura Naoki/田村 直樹(MELCO/人開セ 人開セ・情報)" userId="dbd173cb-156a-460b-9e94-4640d4ef8f81" providerId="ADAL" clId="{B77EEB4E-B826-4537-8774-80182C9010EF}" dt="2021-06-29T09:39:29.830" v="1871"/>
        <pc:sldMkLst>
          <pc:docMk/>
          <pc:sldMk cId="816117395" sldId="706"/>
        </pc:sldMkLst>
        <pc:spChg chg="mod">
          <ac:chgData name="Tamura Naoki/田村 直樹(MELCO/人開セ 人開セ・情報)" userId="dbd173cb-156a-460b-9e94-4640d4ef8f81" providerId="ADAL" clId="{B77EEB4E-B826-4537-8774-80182C9010EF}" dt="2021-06-29T09:39:29.830" v="1871"/>
          <ac:spMkLst>
            <pc:docMk/>
            <pc:sldMk cId="816117395" sldId="706"/>
            <ac:spMk id="2" creationId="{758BDEAE-F936-4306-BD36-E68A45BAF43A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7:47:48.862" v="92" actId="1076"/>
          <ac:spMkLst>
            <pc:docMk/>
            <pc:sldMk cId="816117395" sldId="706"/>
            <ac:spMk id="13" creationId="{CB13F84B-D825-46D0-83DD-C4D07EA1DE1A}"/>
          </ac:spMkLst>
        </pc:spChg>
      </pc:sldChg>
      <pc:sldChg chg="addSp modSp mod">
        <pc:chgData name="Tamura Naoki/田村 直樹(MELCO/人開セ 人開セ・情報)" userId="dbd173cb-156a-460b-9e94-4640d4ef8f81" providerId="ADAL" clId="{B77EEB4E-B826-4537-8774-80182C9010EF}" dt="2021-06-29T09:39:52.264" v="1896"/>
        <pc:sldMkLst>
          <pc:docMk/>
          <pc:sldMk cId="4113884748" sldId="707"/>
        </pc:sldMkLst>
        <pc:spChg chg="mod">
          <ac:chgData name="Tamura Naoki/田村 直樹(MELCO/人開セ 人開セ・情報)" userId="dbd173cb-156a-460b-9e94-4640d4ef8f81" providerId="ADAL" clId="{B77EEB4E-B826-4537-8774-80182C9010EF}" dt="2021-06-29T09:39:52.264" v="1896"/>
          <ac:spMkLst>
            <pc:docMk/>
            <pc:sldMk cId="4113884748" sldId="707"/>
            <ac:spMk id="2" creationId="{D8368BE5-E7E7-4D46-8F83-29D84B579059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7:53:44.663" v="352" actId="21"/>
          <ac:spMkLst>
            <pc:docMk/>
            <pc:sldMk cId="4113884748" sldId="707"/>
            <ac:spMk id="3" creationId="{2C29F510-D5CE-4537-9D5A-B181C4F624EA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7:43:21.280" v="80" actId="164"/>
          <ac:spMkLst>
            <pc:docMk/>
            <pc:sldMk cId="4113884748" sldId="707"/>
            <ac:spMk id="7" creationId="{789E1263-E4B6-442C-9D1A-0E1E7C860AEE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7:43:21.280" v="80" actId="164"/>
          <ac:spMkLst>
            <pc:docMk/>
            <pc:sldMk cId="4113884748" sldId="707"/>
            <ac:spMk id="8" creationId="{BC2D1AD9-8DDE-4003-B6DA-87DC5B81C4F2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7:43:21.280" v="80" actId="164"/>
          <ac:spMkLst>
            <pc:docMk/>
            <pc:sldMk cId="4113884748" sldId="707"/>
            <ac:spMk id="9" creationId="{D859CFE0-A91C-4D42-9F13-F560C47D24E1}"/>
          </ac:spMkLst>
        </pc:spChg>
        <pc:spChg chg="add mod ord">
          <ac:chgData name="Tamura Naoki/田村 直樹(MELCO/人開セ 人開セ・情報)" userId="dbd173cb-156a-460b-9e94-4640d4ef8f81" providerId="ADAL" clId="{B77EEB4E-B826-4537-8774-80182C9010EF}" dt="2021-06-29T07:47:11.561" v="90" actId="14861"/>
          <ac:spMkLst>
            <pc:docMk/>
            <pc:sldMk cId="4113884748" sldId="707"/>
            <ac:spMk id="10" creationId="{61C4F646-5E2D-43D3-8C26-2AF1C988F7C5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7:43:21.280" v="80" actId="164"/>
          <ac:spMkLst>
            <pc:docMk/>
            <pc:sldMk cId="4113884748" sldId="707"/>
            <ac:spMk id="15" creationId="{9C16A50F-A082-4DCF-A24A-00323313C735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7:43:21.280" v="80" actId="164"/>
          <ac:spMkLst>
            <pc:docMk/>
            <pc:sldMk cId="4113884748" sldId="707"/>
            <ac:spMk id="19" creationId="{BE936BB7-4A1E-4642-90EA-3C984BC2C317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7:43:21.280" v="80" actId="164"/>
          <ac:spMkLst>
            <pc:docMk/>
            <pc:sldMk cId="4113884748" sldId="707"/>
            <ac:spMk id="20" creationId="{B884CB86-3788-449A-95E6-6D13AA8B742F}"/>
          </ac:spMkLst>
        </pc:spChg>
        <pc:grpChg chg="add mod">
          <ac:chgData name="Tamura Naoki/田村 直樹(MELCO/人開セ 人開セ・情報)" userId="dbd173cb-156a-460b-9e94-4640d4ef8f81" providerId="ADAL" clId="{B77EEB4E-B826-4537-8774-80182C9010EF}" dt="2021-06-29T07:43:24.829" v="81" actId="1076"/>
          <ac:grpSpMkLst>
            <pc:docMk/>
            <pc:sldMk cId="4113884748" sldId="707"/>
            <ac:grpSpMk id="5" creationId="{8C2D09DD-F3C5-44A2-8B12-2B64C0458AFA}"/>
          </ac:grpSpMkLst>
        </pc:grpChg>
        <pc:picChg chg="mod">
          <ac:chgData name="Tamura Naoki/田村 直樹(MELCO/人開セ 人開セ・情報)" userId="dbd173cb-156a-460b-9e94-4640d4ef8f81" providerId="ADAL" clId="{B77EEB4E-B826-4537-8774-80182C9010EF}" dt="2021-06-29T07:46:22.418" v="84" actId="1076"/>
          <ac:picMkLst>
            <pc:docMk/>
            <pc:sldMk cId="4113884748" sldId="707"/>
            <ac:picMk id="6" creationId="{76A0EACE-1864-4009-B099-85BAF0C2F174}"/>
          </ac:picMkLst>
        </pc:picChg>
        <pc:cxnChg chg="mod">
          <ac:chgData name="Tamura Naoki/田村 直樹(MELCO/人開セ 人開セ・情報)" userId="dbd173cb-156a-460b-9e94-4640d4ef8f81" providerId="ADAL" clId="{B77EEB4E-B826-4537-8774-80182C9010EF}" dt="2021-06-29T07:43:21.280" v="80" actId="164"/>
          <ac:cxnSpMkLst>
            <pc:docMk/>
            <pc:sldMk cId="4113884748" sldId="707"/>
            <ac:cxnSpMk id="11" creationId="{90FE7360-FAB6-4945-8CFF-7A082298A7B5}"/>
          </ac:cxnSpMkLst>
        </pc:cxnChg>
        <pc:cxnChg chg="mod">
          <ac:chgData name="Tamura Naoki/田村 直樹(MELCO/人開セ 人開セ・情報)" userId="dbd173cb-156a-460b-9e94-4640d4ef8f81" providerId="ADAL" clId="{B77EEB4E-B826-4537-8774-80182C9010EF}" dt="2021-06-29T07:43:21.280" v="80" actId="164"/>
          <ac:cxnSpMkLst>
            <pc:docMk/>
            <pc:sldMk cId="4113884748" sldId="707"/>
            <ac:cxnSpMk id="13" creationId="{A4A448BF-A130-45B9-9837-0B94E1B5CFBE}"/>
          </ac:cxnSpMkLst>
        </pc:cxnChg>
        <pc:cxnChg chg="mod">
          <ac:chgData name="Tamura Naoki/田村 直樹(MELCO/人開セ 人開セ・情報)" userId="dbd173cb-156a-460b-9e94-4640d4ef8f81" providerId="ADAL" clId="{B77EEB4E-B826-4537-8774-80182C9010EF}" dt="2021-06-29T07:43:21.280" v="80" actId="164"/>
          <ac:cxnSpMkLst>
            <pc:docMk/>
            <pc:sldMk cId="4113884748" sldId="707"/>
            <ac:cxnSpMk id="17" creationId="{761F4818-045A-46AE-8574-27DAEB336F67}"/>
          </ac:cxnSpMkLst>
        </pc:cxnChg>
      </pc:sldChg>
      <pc:sldChg chg="modSp mod">
        <pc:chgData name="Tamura Naoki/田村 直樹(MELCO/人開セ 人開セ・情報)" userId="dbd173cb-156a-460b-9e94-4640d4ef8f81" providerId="ADAL" clId="{B77EEB4E-B826-4537-8774-80182C9010EF}" dt="2021-06-29T09:39:45.168" v="1884"/>
        <pc:sldMkLst>
          <pc:docMk/>
          <pc:sldMk cId="3602048193" sldId="708"/>
        </pc:sldMkLst>
        <pc:spChg chg="mod">
          <ac:chgData name="Tamura Naoki/田村 直樹(MELCO/人開セ 人開セ・情報)" userId="dbd173cb-156a-460b-9e94-4640d4ef8f81" providerId="ADAL" clId="{B77EEB4E-B826-4537-8774-80182C9010EF}" dt="2021-06-29T09:39:45.168" v="1884"/>
          <ac:spMkLst>
            <pc:docMk/>
            <pc:sldMk cId="3602048193" sldId="708"/>
            <ac:spMk id="2" creationId="{E3C2E330-7199-4D4A-A267-318D1B32B559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7:52:35.310" v="307" actId="403"/>
          <ac:spMkLst>
            <pc:docMk/>
            <pc:sldMk cId="3602048193" sldId="708"/>
            <ac:spMk id="3" creationId="{47291216-8082-41EA-A95B-1429D3BECF7C}"/>
          </ac:spMkLst>
        </pc:spChg>
        <pc:picChg chg="mod">
          <ac:chgData name="Tamura Naoki/田村 直樹(MELCO/人開セ 人開セ・情報)" userId="dbd173cb-156a-460b-9e94-4640d4ef8f81" providerId="ADAL" clId="{B77EEB4E-B826-4537-8774-80182C9010EF}" dt="2021-06-29T07:52:57.984" v="311" actId="1076"/>
          <ac:picMkLst>
            <pc:docMk/>
            <pc:sldMk cId="3602048193" sldId="708"/>
            <ac:picMk id="5" creationId="{D77678D5-35C9-4E75-BC95-9A5A3C7B105B}"/>
          </ac:picMkLst>
        </pc:picChg>
      </pc:sldChg>
      <pc:sldChg chg="addSp modSp new mod">
        <pc:chgData name="Tamura Naoki/田村 直樹(MELCO/人開セ 人開セ・情報)" userId="dbd173cb-156a-460b-9e94-4640d4ef8f81" providerId="ADAL" clId="{B77EEB4E-B826-4537-8774-80182C9010EF}" dt="2021-06-29T09:32:13.031" v="1536" actId="1076"/>
        <pc:sldMkLst>
          <pc:docMk/>
          <pc:sldMk cId="597156295" sldId="709"/>
        </pc:sldMkLst>
        <pc:spChg chg="mod">
          <ac:chgData name="Tamura Naoki/田村 直樹(MELCO/人開セ 人開セ・情報)" userId="dbd173cb-156a-460b-9e94-4640d4ef8f81" providerId="ADAL" clId="{B77EEB4E-B826-4537-8774-80182C9010EF}" dt="2021-06-29T09:28:27.566" v="1443"/>
          <ac:spMkLst>
            <pc:docMk/>
            <pc:sldMk cId="597156295" sldId="709"/>
            <ac:spMk id="2" creationId="{985438D3-91E4-461B-B2DC-FD0BC9F6C001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9:31:04.980" v="1449"/>
          <ac:spMkLst>
            <pc:docMk/>
            <pc:sldMk cId="597156295" sldId="709"/>
            <ac:spMk id="3" creationId="{478416CA-1D6C-4FD2-ABE6-59E8112A3649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6-29T09:26:03.606" v="1357" actId="553"/>
          <ac:spMkLst>
            <pc:docMk/>
            <pc:sldMk cId="597156295" sldId="709"/>
            <ac:spMk id="8" creationId="{92E01560-BBB2-40C2-941E-B76DACF519AB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6-29T09:23:21.053" v="1204" actId="14100"/>
          <ac:spMkLst>
            <pc:docMk/>
            <pc:sldMk cId="597156295" sldId="709"/>
            <ac:spMk id="9" creationId="{06124ECC-605E-4223-80C1-AC3C61A300CE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6-29T09:26:03.606" v="1357" actId="553"/>
          <ac:spMkLst>
            <pc:docMk/>
            <pc:sldMk cId="597156295" sldId="709"/>
            <ac:spMk id="11" creationId="{97364CE5-78E5-4411-8EBF-C3B4871BEF84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6-29T09:25:55.350" v="1356" actId="14100"/>
          <ac:spMkLst>
            <pc:docMk/>
            <pc:sldMk cId="597156295" sldId="709"/>
            <ac:spMk id="12" creationId="{129C2408-9EF9-4DAC-9CA4-70291660C4B8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6-29T09:26:28.362" v="1361" actId="14861"/>
          <ac:spMkLst>
            <pc:docMk/>
            <pc:sldMk cId="597156295" sldId="709"/>
            <ac:spMk id="15" creationId="{02A138FC-C14E-47CC-82C0-70DBF4A21101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6-29T09:26:52.777" v="1368" actId="692"/>
          <ac:spMkLst>
            <pc:docMk/>
            <pc:sldMk cId="597156295" sldId="709"/>
            <ac:spMk id="16" creationId="{5A7F71B5-51ED-4DD4-A44A-DF1EA1F08769}"/>
          </ac:spMkLst>
        </pc:spChg>
        <pc:grpChg chg="add mod">
          <ac:chgData name="Tamura Naoki/田村 直樹(MELCO/人開セ 人開セ・情報)" userId="dbd173cb-156a-460b-9e94-4640d4ef8f81" providerId="ADAL" clId="{B77EEB4E-B826-4537-8774-80182C9010EF}" dt="2021-06-29T09:26:03.606" v="1357" actId="553"/>
          <ac:grpSpMkLst>
            <pc:docMk/>
            <pc:sldMk cId="597156295" sldId="709"/>
            <ac:grpSpMk id="13" creationId="{7A15414C-EDB0-4ED3-A756-1154C8003F07}"/>
          </ac:grpSpMkLst>
        </pc:grpChg>
        <pc:grpChg chg="add mod">
          <ac:chgData name="Tamura Naoki/田村 直樹(MELCO/人開セ 人開セ・情報)" userId="dbd173cb-156a-460b-9e94-4640d4ef8f81" providerId="ADAL" clId="{B77EEB4E-B826-4537-8774-80182C9010EF}" dt="2021-06-29T09:26:03.606" v="1357" actId="553"/>
          <ac:grpSpMkLst>
            <pc:docMk/>
            <pc:sldMk cId="597156295" sldId="709"/>
            <ac:grpSpMk id="14" creationId="{0F822C35-AFE6-4347-99D2-26868CE7DC51}"/>
          </ac:grpSpMkLst>
        </pc:grpChg>
        <pc:picChg chg="add mod">
          <ac:chgData name="Tamura Naoki/田村 直樹(MELCO/人開セ 人開セ・情報)" userId="dbd173cb-156a-460b-9e94-4640d4ef8f81" providerId="ADAL" clId="{B77EEB4E-B826-4537-8774-80182C9010EF}" dt="2021-06-29T09:32:13.031" v="1536" actId="1076"/>
          <ac:picMkLst>
            <pc:docMk/>
            <pc:sldMk cId="597156295" sldId="709"/>
            <ac:picMk id="6" creationId="{102C9937-8865-4290-848D-BB3F1497FFC8}"/>
          </ac:picMkLst>
        </pc:picChg>
        <pc:picChg chg="add mod">
          <ac:chgData name="Tamura Naoki/田村 直樹(MELCO/人開セ 人開セ・情報)" userId="dbd173cb-156a-460b-9e94-4640d4ef8f81" providerId="ADAL" clId="{B77EEB4E-B826-4537-8774-80182C9010EF}" dt="2021-06-29T09:26:03.606" v="1357" actId="553"/>
          <ac:picMkLst>
            <pc:docMk/>
            <pc:sldMk cId="597156295" sldId="709"/>
            <ac:picMk id="7" creationId="{F1F5BFD0-7C41-45B6-A601-EBEDB7217D5F}"/>
          </ac:picMkLst>
        </pc:picChg>
        <pc:picChg chg="add mod">
          <ac:chgData name="Tamura Naoki/田村 直樹(MELCO/人開セ 人開セ・情報)" userId="dbd173cb-156a-460b-9e94-4640d4ef8f81" providerId="ADAL" clId="{B77EEB4E-B826-4537-8774-80182C9010EF}" dt="2021-06-29T09:26:03.606" v="1357" actId="553"/>
          <ac:picMkLst>
            <pc:docMk/>
            <pc:sldMk cId="597156295" sldId="709"/>
            <ac:picMk id="10" creationId="{86EB4EF0-3280-4608-A39A-12EFF8D21CB2}"/>
          </ac:picMkLst>
        </pc:picChg>
        <pc:cxnChg chg="add mod">
          <ac:chgData name="Tamura Naoki/田村 直樹(MELCO/人開セ 人開セ・情報)" userId="dbd173cb-156a-460b-9e94-4640d4ef8f81" providerId="ADAL" clId="{B77EEB4E-B826-4537-8774-80182C9010EF}" dt="2021-06-29T09:27:17.154" v="1371" actId="14100"/>
          <ac:cxnSpMkLst>
            <pc:docMk/>
            <pc:sldMk cId="597156295" sldId="709"/>
            <ac:cxnSpMk id="18" creationId="{8909268E-AB1E-452F-880B-17703C0FE26A}"/>
          </ac:cxnSpMkLst>
        </pc:cxnChg>
        <pc:cxnChg chg="add mod">
          <ac:chgData name="Tamura Naoki/田村 直樹(MELCO/人開セ 人開セ・情報)" userId="dbd173cb-156a-460b-9e94-4640d4ef8f81" providerId="ADAL" clId="{B77EEB4E-B826-4537-8774-80182C9010EF}" dt="2021-06-29T09:27:37.835" v="1376" actId="208"/>
          <ac:cxnSpMkLst>
            <pc:docMk/>
            <pc:sldMk cId="597156295" sldId="709"/>
            <ac:cxnSpMk id="20" creationId="{247D34E4-2537-41C4-B83F-A66E494EA402}"/>
          </ac:cxnSpMkLst>
        </pc:cxnChg>
      </pc:sldChg>
      <pc:sldChg chg="addSp delSp modSp new mod">
        <pc:chgData name="Tamura Naoki/田村 直樹(MELCO/人開セ 人開セ・情報)" userId="dbd173cb-156a-460b-9e94-4640d4ef8f81" providerId="ADAL" clId="{B77EEB4E-B826-4537-8774-80182C9010EF}" dt="2021-06-29T09:39:05.193" v="1835" actId="14100"/>
        <pc:sldMkLst>
          <pc:docMk/>
          <pc:sldMk cId="1586252608" sldId="710"/>
        </pc:sldMkLst>
        <pc:spChg chg="mod">
          <ac:chgData name="Tamura Naoki/田村 直樹(MELCO/人開セ 人開セ・情報)" userId="dbd173cb-156a-460b-9e94-4640d4ef8f81" providerId="ADAL" clId="{B77EEB4E-B826-4537-8774-80182C9010EF}" dt="2021-06-29T09:28:20.917" v="1431"/>
          <ac:spMkLst>
            <pc:docMk/>
            <pc:sldMk cId="1586252608" sldId="710"/>
            <ac:spMk id="2" creationId="{82551BB7-62F8-469E-B04B-E2DD61BF920D}"/>
          </ac:spMkLst>
        </pc:spChg>
        <pc:spChg chg="add del mod">
          <ac:chgData name="Tamura Naoki/田村 直樹(MELCO/人開セ 人開セ・情報)" userId="dbd173cb-156a-460b-9e94-4640d4ef8f81" providerId="ADAL" clId="{B77EEB4E-B826-4537-8774-80182C9010EF}" dt="2021-06-29T09:31:44.248" v="1533" actId="20577"/>
          <ac:spMkLst>
            <pc:docMk/>
            <pc:sldMk cId="1586252608" sldId="710"/>
            <ac:spMk id="3" creationId="{7C5E5246-4F2E-4494-A2F5-970A1BA3A97D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6-29T09:38:28.263" v="1830" actId="1035"/>
          <ac:spMkLst>
            <pc:docMk/>
            <pc:sldMk cId="1586252608" sldId="710"/>
            <ac:spMk id="4" creationId="{05E1E467-DAD2-4DE5-9ACD-858C8BEC9693}"/>
          </ac:spMkLst>
        </pc:spChg>
        <pc:spChg chg="add del mod">
          <ac:chgData name="Tamura Naoki/田村 直樹(MELCO/人開セ 人開セ・情報)" userId="dbd173cb-156a-460b-9e94-4640d4ef8f81" providerId="ADAL" clId="{B77EEB4E-B826-4537-8774-80182C9010EF}" dt="2021-06-29T09:38:28.263" v="1830" actId="1035"/>
          <ac:spMkLst>
            <pc:docMk/>
            <pc:sldMk cId="1586252608" sldId="710"/>
            <ac:spMk id="9" creationId="{C2E44746-701D-418D-87E7-EAB3970366DA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6-29T09:39:05.193" v="1835" actId="14100"/>
          <ac:spMkLst>
            <pc:docMk/>
            <pc:sldMk cId="1586252608" sldId="710"/>
            <ac:spMk id="10" creationId="{B3A5B472-3A7A-4D9E-81B0-27094B1B95F7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6-29T09:38:28.263" v="1830" actId="1035"/>
          <ac:spMkLst>
            <pc:docMk/>
            <pc:sldMk cId="1586252608" sldId="710"/>
            <ac:spMk id="11" creationId="{C182757D-94BE-4F78-B594-C1926B3828B3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6-29T09:37:10.472" v="1806" actId="692"/>
          <ac:spMkLst>
            <pc:docMk/>
            <pc:sldMk cId="1586252608" sldId="710"/>
            <ac:spMk id="12" creationId="{C917C7B3-340E-4B4A-83E8-068F0C1369EE}"/>
          </ac:spMkLst>
        </pc:spChg>
        <pc:picChg chg="add del mod">
          <ac:chgData name="Tamura Naoki/田村 直樹(MELCO/人開セ 人開セ・情報)" userId="dbd173cb-156a-460b-9e94-4640d4ef8f81" providerId="ADAL" clId="{B77EEB4E-B826-4537-8774-80182C9010EF}" dt="2021-06-29T09:30:53.132" v="1445"/>
          <ac:picMkLst>
            <pc:docMk/>
            <pc:sldMk cId="1586252608" sldId="710"/>
            <ac:picMk id="6" creationId="{BD7830AE-1910-45F6-96F3-7ADDF02DC001}"/>
          </ac:picMkLst>
        </pc:picChg>
        <pc:picChg chg="add mod">
          <ac:chgData name="Tamura Naoki/田村 直樹(MELCO/人開セ 人開セ・情報)" userId="dbd173cb-156a-460b-9e94-4640d4ef8f81" providerId="ADAL" clId="{B77EEB4E-B826-4537-8774-80182C9010EF}" dt="2021-06-29T09:38:28.263" v="1830" actId="1035"/>
          <ac:picMkLst>
            <pc:docMk/>
            <pc:sldMk cId="1586252608" sldId="710"/>
            <ac:picMk id="8" creationId="{694EB235-D920-47E3-945A-570E580C42E1}"/>
          </ac:picMkLst>
        </pc:picChg>
        <pc:cxnChg chg="add mod">
          <ac:chgData name="Tamura Naoki/田村 直樹(MELCO/人開セ 人開セ・情報)" userId="dbd173cb-156a-460b-9e94-4640d4ef8f81" providerId="ADAL" clId="{B77EEB4E-B826-4537-8774-80182C9010EF}" dt="2021-06-29T09:38:36.274" v="1831" actId="14100"/>
          <ac:cxnSpMkLst>
            <pc:docMk/>
            <pc:sldMk cId="1586252608" sldId="710"/>
            <ac:cxnSpMk id="14" creationId="{78940FE5-D611-425D-AC24-39378B13DF7F}"/>
          </ac:cxnSpMkLst>
        </pc:cxnChg>
      </pc:sldChg>
      <pc:sldChg chg="addSp modSp new mod">
        <pc:chgData name="Tamura Naoki/田村 直樹(MELCO/人開セ 人開セ・情報)" userId="dbd173cb-156a-460b-9e94-4640d4ef8f81" providerId="ADAL" clId="{B77EEB4E-B826-4537-8774-80182C9010EF}" dt="2021-07-13T00:16:42.215" v="6272" actId="14100"/>
        <pc:sldMkLst>
          <pc:docMk/>
          <pc:sldMk cId="1380247878" sldId="711"/>
        </pc:sldMkLst>
        <pc:spChg chg="mod">
          <ac:chgData name="Tamura Naoki/田村 直樹(MELCO/人開セ 人開セ・情報)" userId="dbd173cb-156a-460b-9e94-4640d4ef8f81" providerId="ADAL" clId="{B77EEB4E-B826-4537-8774-80182C9010EF}" dt="2021-07-12T02:30:04.660" v="6148"/>
          <ac:spMkLst>
            <pc:docMk/>
            <pc:sldMk cId="1380247878" sldId="711"/>
            <ac:spMk id="2" creationId="{475F5979-2EC8-43DC-BBBE-D0446C1E5598}"/>
          </ac:spMkLst>
        </pc:spChg>
        <pc:spChg chg="mod">
          <ac:chgData name="Tamura Naoki/田村 直樹(MELCO/人開セ 人開セ・情報)" userId="dbd173cb-156a-460b-9e94-4640d4ef8f81" providerId="ADAL" clId="{B77EEB4E-B826-4537-8774-80182C9010EF}" dt="2021-07-13T00:16:33.579" v="6270" actId="21"/>
          <ac:spMkLst>
            <pc:docMk/>
            <pc:sldMk cId="1380247878" sldId="711"/>
            <ac:spMk id="3" creationId="{AAAA6A18-2047-431C-B0A9-9FD864230545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6-29T09:51:42.014" v="2271" actId="1036"/>
          <ac:spMkLst>
            <pc:docMk/>
            <pc:sldMk cId="1380247878" sldId="711"/>
            <ac:spMk id="6" creationId="{064D3EDC-489C-40F4-8AA2-4E153CEE411D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7-13T00:16:42.215" v="6272" actId="14100"/>
          <ac:spMkLst>
            <pc:docMk/>
            <pc:sldMk cId="1380247878" sldId="711"/>
            <ac:spMk id="11" creationId="{C61190F1-4B6D-4AF8-8615-71752A25068D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6-29T09:57:06.006" v="2599" actId="14861"/>
          <ac:spMkLst>
            <pc:docMk/>
            <pc:sldMk cId="1380247878" sldId="711"/>
            <ac:spMk id="12" creationId="{0744EB07-1DAF-4EA6-BDF1-732EE61A28AB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7-13T00:14:38.651" v="6269"/>
          <ac:spMkLst>
            <pc:docMk/>
            <pc:sldMk cId="1380247878" sldId="711"/>
            <ac:spMk id="13" creationId="{2CD7F6C7-70AB-4244-B3A8-EA58B4899209}"/>
          </ac:spMkLst>
        </pc:spChg>
        <pc:spChg chg="add mod">
          <ac:chgData name="Tamura Naoki/田村 直樹(MELCO/人開セ 人開セ・情報)" userId="dbd173cb-156a-460b-9e94-4640d4ef8f81" providerId="ADAL" clId="{B77EEB4E-B826-4537-8774-80182C9010EF}" dt="2021-06-29T09:56:58.231" v="2598" actId="1076"/>
          <ac:spMkLst>
            <pc:docMk/>
            <pc:sldMk cId="1380247878" sldId="711"/>
            <ac:spMk id="14" creationId="{E9A67FDC-3EFD-41C5-98BE-C4459A9159E3}"/>
          </ac:spMkLst>
        </pc:spChg>
        <pc:picChg chg="add mod">
          <ac:chgData name="Tamura Naoki/田村 直樹(MELCO/人開セ 人開セ・情報)" userId="dbd173cb-156a-460b-9e94-4640d4ef8f81" providerId="ADAL" clId="{B77EEB4E-B826-4537-8774-80182C9010EF}" dt="2021-06-29T09:51:42.014" v="2271" actId="1036"/>
          <ac:picMkLst>
            <pc:docMk/>
            <pc:sldMk cId="1380247878" sldId="711"/>
            <ac:picMk id="5" creationId="{6F0DD001-8F99-42C4-BD4F-7B99BAF4CD71}"/>
          </ac:picMkLst>
        </pc:picChg>
        <pc:picChg chg="add mod">
          <ac:chgData name="Tamura Naoki/田村 直樹(MELCO/人開セ 人開セ・情報)" userId="dbd173cb-156a-460b-9e94-4640d4ef8f81" providerId="ADAL" clId="{B77EEB4E-B826-4537-8774-80182C9010EF}" dt="2021-06-29T09:52:06.892" v="2275" actId="692"/>
          <ac:picMkLst>
            <pc:docMk/>
            <pc:sldMk cId="1380247878" sldId="711"/>
            <ac:picMk id="8" creationId="{4ADF1369-56D7-48B2-B656-A9776B4F10AD}"/>
          </ac:picMkLst>
        </pc:picChg>
        <pc:cxnChg chg="add mod">
          <ac:chgData name="Tamura Naoki/田村 直樹(MELCO/人開セ 人開セ・情報)" userId="dbd173cb-156a-460b-9e94-4640d4ef8f81" providerId="ADAL" clId="{B77EEB4E-B826-4537-8774-80182C9010EF}" dt="2021-06-29T09:52:39.685" v="2281" actId="692"/>
          <ac:cxnSpMkLst>
            <pc:docMk/>
            <pc:sldMk cId="1380247878" sldId="711"/>
            <ac:cxnSpMk id="10" creationId="{B51E4D47-A6F8-4F68-BD5F-2B3F3423FCAE}"/>
          </ac:cxnSpMkLst>
        </pc:cxnChg>
      </pc:sldChg>
    </pc:docChg>
  </pc:docChgLst>
  <pc:docChgLst>
    <pc:chgData name="Kitamura Misayo/北村 操代(MELCO/人開セ 人開セ・情報)" userId="a352736f-2d49-431e-afe9-cc10ab4c048e" providerId="ADAL" clId="{139CE816-221F-415D-9523-6814FE151243}"/>
    <pc:docChg chg="custSel modSld">
      <pc:chgData name="Kitamura Misayo/北村 操代(MELCO/人開セ 人開セ・情報)" userId="a352736f-2d49-431e-afe9-cc10ab4c048e" providerId="ADAL" clId="{139CE816-221F-415D-9523-6814FE151243}" dt="2022-09-30T06:33:37.143" v="5" actId="478"/>
      <pc:docMkLst>
        <pc:docMk/>
      </pc:docMkLst>
      <pc:sldChg chg="delSp mod">
        <pc:chgData name="Kitamura Misayo/北村 操代(MELCO/人開セ 人開セ・情報)" userId="a352736f-2d49-431e-afe9-cc10ab4c048e" providerId="ADAL" clId="{139CE816-221F-415D-9523-6814FE151243}" dt="2022-09-30T06:32:50.026" v="1" actId="478"/>
        <pc:sldMkLst>
          <pc:docMk/>
          <pc:sldMk cId="1866229917" sldId="256"/>
        </pc:sldMkLst>
        <pc:spChg chg="del">
          <ac:chgData name="Kitamura Misayo/北村 操代(MELCO/人開セ 人開セ・情報)" userId="a352736f-2d49-431e-afe9-cc10ab4c048e" providerId="ADAL" clId="{139CE816-221F-415D-9523-6814FE151243}" dt="2022-09-30T06:32:50.026" v="1" actId="478"/>
          <ac:spMkLst>
            <pc:docMk/>
            <pc:sldMk cId="1866229917" sldId="256"/>
            <ac:spMk id="4" creationId="{69E3EBFA-D077-4EFB-A864-9A91C4624E34}"/>
          </ac:spMkLst>
        </pc:spChg>
      </pc:sldChg>
      <pc:sldChg chg="delSp mod">
        <pc:chgData name="Kitamura Misayo/北村 操代(MELCO/人開セ 人開セ・情報)" userId="a352736f-2d49-431e-afe9-cc10ab4c048e" providerId="ADAL" clId="{139CE816-221F-415D-9523-6814FE151243}" dt="2022-09-30T06:32:38.768" v="0" actId="478"/>
        <pc:sldMkLst>
          <pc:docMk/>
          <pc:sldMk cId="0" sldId="351"/>
        </pc:sldMkLst>
        <pc:spChg chg="del">
          <ac:chgData name="Kitamura Misayo/北村 操代(MELCO/人開セ 人開セ・情報)" userId="a352736f-2d49-431e-afe9-cc10ab4c048e" providerId="ADAL" clId="{139CE816-221F-415D-9523-6814FE151243}" dt="2022-09-30T06:32:38.768" v="0" actId="478"/>
          <ac:spMkLst>
            <pc:docMk/>
            <pc:sldMk cId="0" sldId="351"/>
            <ac:spMk id="27" creationId="{E826970A-62BE-4E48-BE2B-667089073223}"/>
          </ac:spMkLst>
        </pc:spChg>
      </pc:sldChg>
      <pc:sldChg chg="delSp mod">
        <pc:chgData name="Kitamura Misayo/北村 操代(MELCO/人開セ 人開セ・情報)" userId="a352736f-2d49-431e-afe9-cc10ab4c048e" providerId="ADAL" clId="{139CE816-221F-415D-9523-6814FE151243}" dt="2022-09-30T06:33:22.460" v="3" actId="478"/>
        <pc:sldMkLst>
          <pc:docMk/>
          <pc:sldMk cId="1635549790" sldId="535"/>
        </pc:sldMkLst>
        <pc:spChg chg="del">
          <ac:chgData name="Kitamura Misayo/北村 操代(MELCO/人開セ 人開セ・情報)" userId="a352736f-2d49-431e-afe9-cc10ab4c048e" providerId="ADAL" clId="{139CE816-221F-415D-9523-6814FE151243}" dt="2022-09-30T06:33:22.460" v="3" actId="478"/>
          <ac:spMkLst>
            <pc:docMk/>
            <pc:sldMk cId="1635549790" sldId="535"/>
            <ac:spMk id="14" creationId="{80CA1969-F965-448D-89AD-2DF6523DD0A3}"/>
          </ac:spMkLst>
        </pc:spChg>
      </pc:sldChg>
      <pc:sldChg chg="delSp mod">
        <pc:chgData name="Kitamura Misayo/北村 操代(MELCO/人開セ 人開セ・情報)" userId="a352736f-2d49-431e-afe9-cc10ab4c048e" providerId="ADAL" clId="{139CE816-221F-415D-9523-6814FE151243}" dt="2022-09-30T06:33:29.208" v="4" actId="478"/>
        <pc:sldMkLst>
          <pc:docMk/>
          <pc:sldMk cId="3182032815" sldId="536"/>
        </pc:sldMkLst>
        <pc:spChg chg="del">
          <ac:chgData name="Kitamura Misayo/北村 操代(MELCO/人開セ 人開セ・情報)" userId="a352736f-2d49-431e-afe9-cc10ab4c048e" providerId="ADAL" clId="{139CE816-221F-415D-9523-6814FE151243}" dt="2022-09-30T06:33:29.208" v="4" actId="478"/>
          <ac:spMkLst>
            <pc:docMk/>
            <pc:sldMk cId="3182032815" sldId="536"/>
            <ac:spMk id="18" creationId="{D51A990A-837C-4AC5-A32F-0F9A89C53433}"/>
          </ac:spMkLst>
        </pc:spChg>
      </pc:sldChg>
      <pc:sldChg chg="delSp mod">
        <pc:chgData name="Kitamura Misayo/北村 操代(MELCO/人開セ 人開セ・情報)" userId="a352736f-2d49-431e-afe9-cc10ab4c048e" providerId="ADAL" clId="{139CE816-221F-415D-9523-6814FE151243}" dt="2022-09-30T06:33:37.143" v="5" actId="478"/>
        <pc:sldMkLst>
          <pc:docMk/>
          <pc:sldMk cId="2585122800" sldId="566"/>
        </pc:sldMkLst>
        <pc:spChg chg="del">
          <ac:chgData name="Kitamura Misayo/北村 操代(MELCO/人開セ 人開セ・情報)" userId="a352736f-2d49-431e-afe9-cc10ab4c048e" providerId="ADAL" clId="{139CE816-221F-415D-9523-6814FE151243}" dt="2022-09-30T06:33:37.143" v="5" actId="478"/>
          <ac:spMkLst>
            <pc:docMk/>
            <pc:sldMk cId="2585122800" sldId="566"/>
            <ac:spMk id="18" creationId="{D51A990A-837C-4AC5-A32F-0F9A89C53433}"/>
          </ac:spMkLst>
        </pc:spChg>
      </pc:sldChg>
      <pc:sldChg chg="addSp modSp">
        <pc:chgData name="Kitamura Misayo/北村 操代(MELCO/人開セ 人開セ・情報)" userId="a352736f-2d49-431e-afe9-cc10ab4c048e" providerId="ADAL" clId="{139CE816-221F-415D-9523-6814FE151243}" dt="2022-09-30T06:33:14.264" v="2"/>
        <pc:sldMkLst>
          <pc:docMk/>
          <pc:sldMk cId="1586252608" sldId="710"/>
        </pc:sldMkLst>
        <pc:spChg chg="add mod">
          <ac:chgData name="Kitamura Misayo/北村 操代(MELCO/人開セ 人開セ・情報)" userId="a352736f-2d49-431e-afe9-cc10ab4c048e" providerId="ADAL" clId="{139CE816-221F-415D-9523-6814FE151243}" dt="2022-09-30T06:33:14.264" v="2"/>
          <ac:spMkLst>
            <pc:docMk/>
            <pc:sldMk cId="1586252608" sldId="710"/>
            <ac:spMk id="13" creationId="{922F0CCD-7937-4414-AC89-860FEF3FE3C0}"/>
          </ac:spMkLst>
        </pc:spChg>
      </pc:sldChg>
    </pc:docChg>
  </pc:docChgLst>
  <pc:docChgLst>
    <pc:chgData name="Tamura Naoki/田村 直樹(MELCO/人開セ 人開セ・情報)" userId="dbd173cb-156a-460b-9e94-4640d4ef8f81" providerId="ADAL" clId="{AA164E2B-550F-46B8-AB00-EA0D5C50B737}"/>
    <pc:docChg chg="undo custSel addSld delSld modSld sldOrd">
      <pc:chgData name="Tamura Naoki/田村 直樹(MELCO/人開セ 人開セ・情報)" userId="dbd173cb-156a-460b-9e94-4640d4ef8f81" providerId="ADAL" clId="{AA164E2B-550F-46B8-AB00-EA0D5C50B737}" dt="2021-06-25T08:59:29.357" v="4851" actId="114"/>
      <pc:docMkLst>
        <pc:docMk/>
      </pc:docMkLst>
      <pc:sldChg chg="add">
        <pc:chgData name="Tamura Naoki/田村 直樹(MELCO/人開セ 人開セ・情報)" userId="dbd173cb-156a-460b-9e94-4640d4ef8f81" providerId="ADAL" clId="{AA164E2B-550F-46B8-AB00-EA0D5C50B737}" dt="2021-06-25T00:01:12.546" v="17"/>
        <pc:sldMkLst>
          <pc:docMk/>
          <pc:sldMk cId="0" sldId="332"/>
        </pc:sldMkLst>
      </pc:sldChg>
      <pc:sldChg chg="add">
        <pc:chgData name="Tamura Naoki/田村 直樹(MELCO/人開セ 人開セ・情報)" userId="dbd173cb-156a-460b-9e94-4640d4ef8f81" providerId="ADAL" clId="{AA164E2B-550F-46B8-AB00-EA0D5C50B737}" dt="2021-06-25T00:01:12.546" v="17"/>
        <pc:sldMkLst>
          <pc:docMk/>
          <pc:sldMk cId="0" sldId="333"/>
        </pc:sldMkLst>
      </pc:sldChg>
      <pc:sldChg chg="add">
        <pc:chgData name="Tamura Naoki/田村 直樹(MELCO/人開セ 人開セ・情報)" userId="dbd173cb-156a-460b-9e94-4640d4ef8f81" providerId="ADAL" clId="{AA164E2B-550F-46B8-AB00-EA0D5C50B737}" dt="2021-06-25T00:01:12.546" v="17"/>
        <pc:sldMkLst>
          <pc:docMk/>
          <pc:sldMk cId="0" sldId="334"/>
        </pc:sldMkLst>
      </pc:sldChg>
      <pc:sldChg chg="add del">
        <pc:chgData name="Tamura Naoki/田村 直樹(MELCO/人開セ 人開セ・情報)" userId="dbd173cb-156a-460b-9e94-4640d4ef8f81" providerId="ADAL" clId="{AA164E2B-550F-46B8-AB00-EA0D5C50B737}" dt="2021-06-25T07:57:35.761" v="2442" actId="2696"/>
        <pc:sldMkLst>
          <pc:docMk/>
          <pc:sldMk cId="0" sldId="337"/>
        </pc:sldMkLst>
      </pc:sldChg>
      <pc:sldChg chg="delSp mod">
        <pc:chgData name="Tamura Naoki/田村 直樹(MELCO/人開セ 人開セ・情報)" userId="dbd173cb-156a-460b-9e94-4640d4ef8f81" providerId="ADAL" clId="{AA164E2B-550F-46B8-AB00-EA0D5C50B737}" dt="2021-06-24T09:55:25.075" v="1" actId="21"/>
        <pc:sldMkLst>
          <pc:docMk/>
          <pc:sldMk cId="0" sldId="351"/>
        </pc:sldMkLst>
        <pc:spChg chg="del">
          <ac:chgData name="Tamura Naoki/田村 直樹(MELCO/人開セ 人開セ・情報)" userId="dbd173cb-156a-460b-9e94-4640d4ef8f81" providerId="ADAL" clId="{AA164E2B-550F-46B8-AB00-EA0D5C50B737}" dt="2021-06-24T09:55:25.075" v="1" actId="21"/>
          <ac:spMkLst>
            <pc:docMk/>
            <pc:sldMk cId="0" sldId="351"/>
            <ac:spMk id="23554" creationId="{0BE7BB19-C74B-4FF0-9B12-11D910C925BC}"/>
          </ac:spMkLst>
        </pc:spChg>
      </pc:sldChg>
      <pc:sldChg chg="delSp mod">
        <pc:chgData name="Tamura Naoki/田村 直樹(MELCO/人開セ 人開セ・情報)" userId="dbd173cb-156a-460b-9e94-4640d4ef8f81" providerId="ADAL" clId="{AA164E2B-550F-46B8-AB00-EA0D5C50B737}" dt="2021-06-24T09:54:36.068" v="0" actId="21"/>
        <pc:sldMkLst>
          <pc:docMk/>
          <pc:sldMk cId="0" sldId="352"/>
        </pc:sldMkLst>
        <pc:spChg chg="del">
          <ac:chgData name="Tamura Naoki/田村 直樹(MELCO/人開セ 人開セ・情報)" userId="dbd173cb-156a-460b-9e94-4640d4ef8f81" providerId="ADAL" clId="{AA164E2B-550F-46B8-AB00-EA0D5C50B737}" dt="2021-06-24T09:54:36.068" v="0" actId="21"/>
          <ac:spMkLst>
            <pc:docMk/>
            <pc:sldMk cId="0" sldId="352"/>
            <ac:spMk id="21506" creationId="{CE983D7D-D936-4B0E-A6AA-F3C0202848AD}"/>
          </ac:spMkLst>
        </pc:spChg>
      </pc:sldChg>
      <pc:sldChg chg="add">
        <pc:chgData name="Tamura Naoki/田村 直樹(MELCO/人開セ 人開セ・情報)" userId="dbd173cb-156a-460b-9e94-4640d4ef8f81" providerId="ADAL" clId="{AA164E2B-550F-46B8-AB00-EA0D5C50B737}" dt="2021-06-24T23:57:37.851" v="10"/>
        <pc:sldMkLst>
          <pc:docMk/>
          <pc:sldMk cId="0" sldId="354"/>
        </pc:sldMkLst>
      </pc:sldChg>
      <pc:sldChg chg="delSp modSp mod">
        <pc:chgData name="Tamura Naoki/田村 直樹(MELCO/人開セ 人開セ・情報)" userId="dbd173cb-156a-460b-9e94-4640d4ef8f81" providerId="ADAL" clId="{AA164E2B-550F-46B8-AB00-EA0D5C50B737}" dt="2021-06-24T09:56:29.991" v="9" actId="403"/>
        <pc:sldMkLst>
          <pc:docMk/>
          <pc:sldMk cId="2677006060" sldId="362"/>
        </pc:sldMkLst>
        <pc:spChg chg="del">
          <ac:chgData name="Tamura Naoki/田村 直樹(MELCO/人開セ 人開セ・情報)" userId="dbd173cb-156a-460b-9e94-4640d4ef8f81" providerId="ADAL" clId="{AA164E2B-550F-46B8-AB00-EA0D5C50B737}" dt="2021-06-24T09:55:46.680" v="3" actId="21"/>
          <ac:spMkLst>
            <pc:docMk/>
            <pc:sldMk cId="2677006060" sldId="362"/>
            <ac:spMk id="17410" creationId="{9AF4B5DA-B046-4B27-9672-069A57822767}"/>
          </ac:spMkLst>
        </pc:spChg>
        <pc:spChg chg="mod">
          <ac:chgData name="Tamura Naoki/田村 直樹(MELCO/人開セ 人開セ・情報)" userId="dbd173cb-156a-460b-9e94-4640d4ef8f81" providerId="ADAL" clId="{AA164E2B-550F-46B8-AB00-EA0D5C50B737}" dt="2021-06-24T09:56:29.991" v="9" actId="403"/>
          <ac:spMkLst>
            <pc:docMk/>
            <pc:sldMk cId="2677006060" sldId="362"/>
            <ac:spMk id="102409" creationId="{5DDF1049-5F63-47D2-81BA-CC2FA474FC35}"/>
          </ac:spMkLst>
        </pc:spChg>
        <pc:spChg chg="mod">
          <ac:chgData name="Tamura Naoki/田村 直樹(MELCO/人開セ 人開セ・情報)" userId="dbd173cb-156a-460b-9e94-4640d4ef8f81" providerId="ADAL" clId="{AA164E2B-550F-46B8-AB00-EA0D5C50B737}" dt="2021-06-24T09:56:23.312" v="8" actId="1076"/>
          <ac:spMkLst>
            <pc:docMk/>
            <pc:sldMk cId="2677006060" sldId="362"/>
            <ac:spMk id="102410" creationId="{65DDB09D-3F26-4180-BACE-17693085A234}"/>
          </ac:spMkLst>
        </pc:spChg>
      </pc:sldChg>
      <pc:sldChg chg="delSp modSp mod">
        <pc:chgData name="Tamura Naoki/田村 直樹(MELCO/人開セ 人開セ・情報)" userId="dbd173cb-156a-460b-9e94-4640d4ef8f81" providerId="ADAL" clId="{AA164E2B-550F-46B8-AB00-EA0D5C50B737}" dt="2021-06-24T23:58:19.760" v="15" actId="1076"/>
        <pc:sldMkLst>
          <pc:docMk/>
          <pc:sldMk cId="0" sldId="363"/>
        </pc:sldMkLst>
        <pc:spChg chg="del">
          <ac:chgData name="Tamura Naoki/田村 直樹(MELCO/人開セ 人開セ・情報)" userId="dbd173cb-156a-460b-9e94-4640d4ef8f81" providerId="ADAL" clId="{AA164E2B-550F-46B8-AB00-EA0D5C50B737}" dt="2021-06-24T09:55:41.395" v="2" actId="21"/>
          <ac:spMkLst>
            <pc:docMk/>
            <pc:sldMk cId="0" sldId="363"/>
            <ac:spMk id="19458" creationId="{A4A0F6BB-F1F8-4141-9AD4-765FC78E23CC}"/>
          </ac:spMkLst>
        </pc:spChg>
        <pc:spChg chg="mod">
          <ac:chgData name="Tamura Naoki/田村 直樹(MELCO/人開セ 人開セ・情報)" userId="dbd173cb-156a-460b-9e94-4640d4ef8f81" providerId="ADAL" clId="{AA164E2B-550F-46B8-AB00-EA0D5C50B737}" dt="2021-06-24T23:58:11.849" v="13" actId="14100"/>
          <ac:spMkLst>
            <pc:docMk/>
            <pc:sldMk cId="0" sldId="363"/>
            <ac:spMk id="162820" creationId="{B4E6081C-B343-4F92-B60E-F7962869A4F0}"/>
          </ac:spMkLst>
        </pc:spChg>
        <pc:picChg chg="mod">
          <ac:chgData name="Tamura Naoki/田村 直樹(MELCO/人開セ 人開セ・情報)" userId="dbd173cb-156a-460b-9e94-4640d4ef8f81" providerId="ADAL" clId="{AA164E2B-550F-46B8-AB00-EA0D5C50B737}" dt="2021-06-24T23:58:19.760" v="15" actId="1076"/>
          <ac:picMkLst>
            <pc:docMk/>
            <pc:sldMk cId="0" sldId="363"/>
            <ac:picMk id="19461" creationId="{D3E49950-D9A9-4114-9C0F-6C670894D352}"/>
          </ac:picMkLst>
        </pc:picChg>
        <pc:picChg chg="mod">
          <ac:chgData name="Tamura Naoki/田村 直樹(MELCO/人開セ 人開セ・情報)" userId="dbd173cb-156a-460b-9e94-4640d4ef8f81" providerId="ADAL" clId="{AA164E2B-550F-46B8-AB00-EA0D5C50B737}" dt="2021-06-24T23:58:17.890" v="14" actId="1076"/>
          <ac:picMkLst>
            <pc:docMk/>
            <pc:sldMk cId="0" sldId="363"/>
            <ac:picMk id="19462" creationId="{0C7BA80F-7439-4656-811F-4CBB7AC93531}"/>
          </ac:picMkLst>
        </pc:picChg>
      </pc:sldChg>
      <pc:sldChg chg="addSp delSp add del">
        <pc:chgData name="Tamura Naoki/田村 直樹(MELCO/人開セ 人開セ・情報)" userId="dbd173cb-156a-460b-9e94-4640d4ef8f81" providerId="ADAL" clId="{AA164E2B-550F-46B8-AB00-EA0D5C50B737}" dt="2021-06-25T00:45:56.667" v="154" actId="2696"/>
        <pc:sldMkLst>
          <pc:docMk/>
          <pc:sldMk cId="0" sldId="371"/>
        </pc:sldMkLst>
        <pc:picChg chg="add del">
          <ac:chgData name="Tamura Naoki/田村 直樹(MELCO/人開セ 人開セ・情報)" userId="dbd173cb-156a-460b-9e94-4640d4ef8f81" providerId="ADAL" clId="{AA164E2B-550F-46B8-AB00-EA0D5C50B737}" dt="2021-06-25T00:09:06.912" v="20" actId="21"/>
          <ac:picMkLst>
            <pc:docMk/>
            <pc:sldMk cId="0" sldId="371"/>
            <ac:picMk id="39938" creationId="{A31B22B6-FF45-4B6A-992B-299BBC09A625}"/>
          </ac:picMkLst>
        </pc:picChg>
      </pc:sldChg>
      <pc:sldChg chg="addSp modSp add mod ord">
        <pc:chgData name="Tamura Naoki/田村 直樹(MELCO/人開セ 人開セ・情報)" userId="dbd173cb-156a-460b-9e94-4640d4ef8f81" providerId="ADAL" clId="{AA164E2B-550F-46B8-AB00-EA0D5C50B737}" dt="2021-06-25T08:59:29.357" v="4851" actId="114"/>
        <pc:sldMkLst>
          <pc:docMk/>
          <pc:sldMk cId="0" sldId="375"/>
        </pc:sldMkLst>
        <pc:spChg chg="add mod">
          <ac:chgData name="Tamura Naoki/田村 直樹(MELCO/人開セ 人開セ・情報)" userId="dbd173cb-156a-460b-9e94-4640d4ef8f81" providerId="ADAL" clId="{AA164E2B-550F-46B8-AB00-EA0D5C50B737}" dt="2021-06-25T08:59:29.357" v="4851" actId="114"/>
          <ac:spMkLst>
            <pc:docMk/>
            <pc:sldMk cId="0" sldId="375"/>
            <ac:spMk id="3" creationId="{F2CA4B79-9C44-4499-BAA7-1D1DB0AC4971}"/>
          </ac:spMkLst>
        </pc:spChg>
        <pc:spChg chg="mod">
          <ac:chgData name="Tamura Naoki/田村 直樹(MELCO/人開セ 人開セ・情報)" userId="dbd173cb-156a-460b-9e94-4640d4ef8f81" providerId="ADAL" clId="{AA164E2B-550F-46B8-AB00-EA0D5C50B737}" dt="2021-06-25T07:58:00.727" v="2464"/>
          <ac:spMkLst>
            <pc:docMk/>
            <pc:sldMk cId="0" sldId="375"/>
            <ac:spMk id="36868" creationId="{2B21A4A1-59CC-4B5C-AE59-5554058C7E9F}"/>
          </ac:spMkLst>
        </pc:spChg>
        <pc:picChg chg="add mod">
          <ac:chgData name="Tamura Naoki/田村 直樹(MELCO/人開セ 人開セ・情報)" userId="dbd173cb-156a-460b-9e94-4640d4ef8f81" providerId="ADAL" clId="{AA164E2B-550F-46B8-AB00-EA0D5C50B737}" dt="2021-06-25T07:49:37.790" v="1967" actId="1076"/>
          <ac:picMkLst>
            <pc:docMk/>
            <pc:sldMk cId="0" sldId="375"/>
            <ac:picMk id="2" creationId="{790B3F26-6574-4674-83D5-65AECBF30366}"/>
          </ac:picMkLst>
        </pc:picChg>
        <pc:picChg chg="mod">
          <ac:chgData name="Tamura Naoki/田村 直樹(MELCO/人開セ 人開セ・情報)" userId="dbd173cb-156a-460b-9e94-4640d4ef8f81" providerId="ADAL" clId="{AA164E2B-550F-46B8-AB00-EA0D5C50B737}" dt="2021-06-25T07:49:51.743" v="1970" actId="1076"/>
          <ac:picMkLst>
            <pc:docMk/>
            <pc:sldMk cId="0" sldId="375"/>
            <ac:picMk id="36869" creationId="{88972F85-9947-44C2-9C03-A0A5468EC2D2}"/>
          </ac:picMkLst>
        </pc:picChg>
      </pc:sldChg>
      <pc:sldChg chg="add">
        <pc:chgData name="Tamura Naoki/田村 直樹(MELCO/人開セ 人開セ・情報)" userId="dbd173cb-156a-460b-9e94-4640d4ef8f81" providerId="ADAL" clId="{AA164E2B-550F-46B8-AB00-EA0D5C50B737}" dt="2021-06-24T23:57:37.851" v="10"/>
        <pc:sldMkLst>
          <pc:docMk/>
          <pc:sldMk cId="0" sldId="376"/>
        </pc:sldMkLst>
      </pc:sldChg>
      <pc:sldChg chg="new">
        <pc:chgData name="Tamura Naoki/田村 直樹(MELCO/人開セ 人開セ・情報)" userId="dbd173cb-156a-460b-9e94-4640d4ef8f81" providerId="ADAL" clId="{AA164E2B-550F-46B8-AB00-EA0D5C50B737}" dt="2021-06-24T23:58:33.380" v="16" actId="680"/>
        <pc:sldMkLst>
          <pc:docMk/>
          <pc:sldMk cId="3296496587" sldId="377"/>
        </pc:sldMkLst>
      </pc:sldChg>
      <pc:sldChg chg="addSp delSp modSp new mod ord">
        <pc:chgData name="Tamura Naoki/田村 直樹(MELCO/人開セ 人開セ・情報)" userId="dbd173cb-156a-460b-9e94-4640d4ef8f81" providerId="ADAL" clId="{AA164E2B-550F-46B8-AB00-EA0D5C50B737}" dt="2021-06-25T01:13:27.127" v="169"/>
        <pc:sldMkLst>
          <pc:docMk/>
          <pc:sldMk cId="2377908689" sldId="378"/>
        </pc:sldMkLst>
        <pc:spChg chg="mod">
          <ac:chgData name="Tamura Naoki/田村 直樹(MELCO/人開セ 人開セ・情報)" userId="dbd173cb-156a-460b-9e94-4640d4ef8f81" providerId="ADAL" clId="{AA164E2B-550F-46B8-AB00-EA0D5C50B737}" dt="2021-06-25T00:09:29.578" v="23"/>
          <ac:spMkLst>
            <pc:docMk/>
            <pc:sldMk cId="2377908689" sldId="378"/>
            <ac:spMk id="2" creationId="{8A369A38-B51E-46DA-B399-BAACFFA6870D}"/>
          </ac:spMkLst>
        </pc:spChg>
        <pc:spChg chg="del">
          <ac:chgData name="Tamura Naoki/田村 直樹(MELCO/人開セ 人開セ・情報)" userId="dbd173cb-156a-460b-9e94-4640d4ef8f81" providerId="ADAL" clId="{AA164E2B-550F-46B8-AB00-EA0D5C50B737}" dt="2021-06-25T00:09:29.578" v="23"/>
          <ac:spMkLst>
            <pc:docMk/>
            <pc:sldMk cId="2377908689" sldId="378"/>
            <ac:spMk id="3" creationId="{A75F38A2-6B9D-4AEA-926B-19A946F55548}"/>
          </ac:spMkLst>
        </pc:spChg>
        <pc:spChg chg="mod">
          <ac:chgData name="Tamura Naoki/田村 直樹(MELCO/人開セ 人開セ・情報)" userId="dbd173cb-156a-460b-9e94-4640d4ef8f81" providerId="ADAL" clId="{AA164E2B-550F-46B8-AB00-EA0D5C50B737}" dt="2021-06-25T00:09:29.578" v="23"/>
          <ac:spMkLst>
            <pc:docMk/>
            <pc:sldMk cId="2377908689" sldId="378"/>
            <ac:spMk id="4" creationId="{020CE153-6AFA-4A56-9268-C6EC3BBDA206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0:37:23.391" v="58" actId="14861"/>
          <ac:spMkLst>
            <pc:docMk/>
            <pc:sldMk cId="2377908689" sldId="378"/>
            <ac:spMk id="11" creationId="{E991B739-F4F1-480A-8508-55CC2D636B30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0:37:48.213" v="61" actId="692"/>
          <ac:spMkLst>
            <pc:docMk/>
            <pc:sldMk cId="2377908689" sldId="378"/>
            <ac:spMk id="12" creationId="{F773CBF0-0EDE-42EC-B7B2-16C8F25B2EAD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0:40:20.247" v="109" actId="688"/>
          <ac:spMkLst>
            <pc:docMk/>
            <pc:sldMk cId="2377908689" sldId="378"/>
            <ac:spMk id="19" creationId="{CFCCEE78-B56A-4127-BECF-F059CE9E6108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0:40:43.140" v="115" actId="688"/>
          <ac:spMkLst>
            <pc:docMk/>
            <pc:sldMk cId="2377908689" sldId="378"/>
            <ac:spMk id="20" creationId="{3A27D1BD-5A49-47BA-956E-C139CF82E48E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0:45:17.747" v="153" actId="14100"/>
          <ac:spMkLst>
            <pc:docMk/>
            <pc:sldMk cId="2377908689" sldId="378"/>
            <ac:spMk id="23" creationId="{CAB1DA9C-914A-48E8-9DEB-C767386690AB}"/>
          </ac:spMkLst>
        </pc:spChg>
        <pc:picChg chg="add mod">
          <ac:chgData name="Tamura Naoki/田村 直樹(MELCO/人開セ 人開セ・情報)" userId="dbd173cb-156a-460b-9e94-4640d4ef8f81" providerId="ADAL" clId="{AA164E2B-550F-46B8-AB00-EA0D5C50B737}" dt="2021-06-25T00:34:56.731" v="43" actId="14100"/>
          <ac:picMkLst>
            <pc:docMk/>
            <pc:sldMk cId="2377908689" sldId="378"/>
            <ac:picMk id="6" creationId="{D93503B5-11F6-4480-8DFD-A2D507E7F90F}"/>
          </ac:picMkLst>
        </pc:picChg>
        <pc:picChg chg="add mod">
          <ac:chgData name="Tamura Naoki/田村 直樹(MELCO/人開セ 人開セ・情報)" userId="dbd173cb-156a-460b-9e94-4640d4ef8f81" providerId="ADAL" clId="{AA164E2B-550F-46B8-AB00-EA0D5C50B737}" dt="2021-06-25T00:36:52.413" v="54" actId="14861"/>
          <ac:picMkLst>
            <pc:docMk/>
            <pc:sldMk cId="2377908689" sldId="378"/>
            <ac:picMk id="8" creationId="{3B5373C1-222A-4AC1-B986-E858A06AB014}"/>
          </ac:picMkLst>
        </pc:picChg>
        <pc:picChg chg="add mod">
          <ac:chgData name="Tamura Naoki/田村 直樹(MELCO/人開セ 人開セ・情報)" userId="dbd173cb-156a-460b-9e94-4640d4ef8f81" providerId="ADAL" clId="{AA164E2B-550F-46B8-AB00-EA0D5C50B737}" dt="2021-06-25T00:36:52.413" v="54" actId="14861"/>
          <ac:picMkLst>
            <pc:docMk/>
            <pc:sldMk cId="2377908689" sldId="378"/>
            <ac:picMk id="10" creationId="{4E96907A-B5F4-4DD7-8F0E-291BC8AE42D5}"/>
          </ac:picMkLst>
        </pc:picChg>
        <pc:picChg chg="add del mod">
          <ac:chgData name="Tamura Naoki/田村 直樹(MELCO/人開セ 人開セ・情報)" userId="dbd173cb-156a-460b-9e94-4640d4ef8f81" providerId="ADAL" clId="{AA164E2B-550F-46B8-AB00-EA0D5C50B737}" dt="2021-06-25T00:42:13.373" v="119"/>
          <ac:picMkLst>
            <pc:docMk/>
            <pc:sldMk cId="2377908689" sldId="378"/>
            <ac:picMk id="21" creationId="{FB88627B-6524-4917-81BC-249FA6C3C569}"/>
          </ac:picMkLst>
        </pc:picChg>
        <pc:picChg chg="add del mod">
          <ac:chgData name="Tamura Naoki/田村 直樹(MELCO/人開セ 人開セ・情報)" userId="dbd173cb-156a-460b-9e94-4640d4ef8f81" providerId="ADAL" clId="{AA164E2B-550F-46B8-AB00-EA0D5C50B737}" dt="2021-06-25T00:42:50.205" v="124" actId="21"/>
          <ac:picMkLst>
            <pc:docMk/>
            <pc:sldMk cId="2377908689" sldId="378"/>
            <ac:picMk id="22" creationId="{9AB4C1F9-5D38-4EAC-BA67-969BABACB301}"/>
          </ac:picMkLst>
        </pc:picChg>
        <pc:picChg chg="add mod">
          <ac:chgData name="Tamura Naoki/田村 直樹(MELCO/人開セ 人開セ・情報)" userId="dbd173cb-156a-460b-9e94-4640d4ef8f81" providerId="ADAL" clId="{AA164E2B-550F-46B8-AB00-EA0D5C50B737}" dt="2021-06-25T00:45:08.698" v="151" actId="1036"/>
          <ac:picMkLst>
            <pc:docMk/>
            <pc:sldMk cId="2377908689" sldId="378"/>
            <ac:picMk id="24" creationId="{83934D38-7189-464F-8276-D3315D653E4C}"/>
          </ac:picMkLst>
        </pc:picChg>
        <pc:cxnChg chg="add mod">
          <ac:chgData name="Tamura Naoki/田村 直樹(MELCO/人開セ 人開セ・情報)" userId="dbd173cb-156a-460b-9e94-4640d4ef8f81" providerId="ADAL" clId="{AA164E2B-550F-46B8-AB00-EA0D5C50B737}" dt="2021-06-25T00:38:56.143" v="69" actId="14861"/>
          <ac:cxnSpMkLst>
            <pc:docMk/>
            <pc:sldMk cId="2377908689" sldId="378"/>
            <ac:cxnSpMk id="14" creationId="{7230B5AC-82F2-432F-9D02-D3CCDC6EDB7D}"/>
          </ac:cxnSpMkLst>
        </pc:cxnChg>
        <pc:cxnChg chg="add mod">
          <ac:chgData name="Tamura Naoki/田村 直樹(MELCO/人開セ 人開セ・情報)" userId="dbd173cb-156a-460b-9e94-4640d4ef8f81" providerId="ADAL" clId="{AA164E2B-550F-46B8-AB00-EA0D5C50B737}" dt="2021-06-25T00:39:10.009" v="73" actId="692"/>
          <ac:cxnSpMkLst>
            <pc:docMk/>
            <pc:sldMk cId="2377908689" sldId="378"/>
            <ac:cxnSpMk id="16" creationId="{91410D27-55CB-4ED4-89EE-A39BE64D3399}"/>
          </ac:cxnSpMkLst>
        </pc:cxnChg>
      </pc:sldChg>
      <pc:sldChg chg="addSp delSp modSp add mod delAnim modAnim">
        <pc:chgData name="Tamura Naoki/田村 直樹(MELCO/人開セ 人開セ・情報)" userId="dbd173cb-156a-460b-9e94-4640d4ef8f81" providerId="ADAL" clId="{AA164E2B-550F-46B8-AB00-EA0D5C50B737}" dt="2021-06-25T06:38:42.084" v="478"/>
        <pc:sldMkLst>
          <pc:docMk/>
          <pc:sldMk cId="3719589922" sldId="680"/>
        </pc:sldMkLst>
        <pc:spChg chg="mod ord">
          <ac:chgData name="Tamura Naoki/田村 直樹(MELCO/人開セ 人開セ・情報)" userId="dbd173cb-156a-460b-9e94-4640d4ef8f81" providerId="ADAL" clId="{AA164E2B-550F-46B8-AB00-EA0D5C50B737}" dt="2021-06-25T06:34:34.846" v="267" actId="207"/>
          <ac:spMkLst>
            <pc:docMk/>
            <pc:sldMk cId="3719589922" sldId="680"/>
            <ac:spMk id="3" creationId="{00000000-0000-0000-0000-000000000000}"/>
          </ac:spMkLst>
        </pc:spChg>
        <pc:spChg chg="mod">
          <ac:chgData name="Tamura Naoki/田村 直樹(MELCO/人開セ 人開セ・情報)" userId="dbd173cb-156a-460b-9e94-4640d4ef8f81" providerId="ADAL" clId="{AA164E2B-550F-46B8-AB00-EA0D5C50B737}" dt="2021-06-25T06:31:39.922" v="197" actId="1076"/>
          <ac:spMkLst>
            <pc:docMk/>
            <pc:sldMk cId="3719589922" sldId="680"/>
            <ac:spMk id="4" creationId="{00000000-0000-0000-0000-000000000000}"/>
          </ac:spMkLst>
        </pc:spChg>
        <pc:spChg chg="mod">
          <ac:chgData name="Tamura Naoki/田村 直樹(MELCO/人開セ 人開セ・情報)" userId="dbd173cb-156a-460b-9e94-4640d4ef8f81" providerId="ADAL" clId="{AA164E2B-550F-46B8-AB00-EA0D5C50B737}" dt="2021-06-25T06:35:04.816" v="268" actId="1076"/>
          <ac:spMkLst>
            <pc:docMk/>
            <pc:sldMk cId="3719589922" sldId="680"/>
            <ac:spMk id="5" creationId="{1582F927-5AAB-4BF4-8787-D2DCE8F2DBE8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6:38:19.085" v="473" actId="1076"/>
          <ac:spMkLst>
            <pc:docMk/>
            <pc:sldMk cId="3719589922" sldId="680"/>
            <ac:spMk id="6" creationId="{251EF0CC-AEE9-4103-8507-31CC16ED5002}"/>
          </ac:spMkLst>
        </pc:spChg>
        <pc:spChg chg="mod">
          <ac:chgData name="Tamura Naoki/田村 直樹(MELCO/人開セ 人開セ・情報)" userId="dbd173cb-156a-460b-9e94-4640d4ef8f81" providerId="ADAL" clId="{AA164E2B-550F-46B8-AB00-EA0D5C50B737}" dt="2021-06-25T01:12:51.053" v="164"/>
          <ac:spMkLst>
            <pc:docMk/>
            <pc:sldMk cId="3719589922" sldId="680"/>
            <ac:spMk id="10" creationId="{00000000-0000-0000-0000-000000000000}"/>
          </ac:spMkLst>
        </pc:spChg>
        <pc:spChg chg="add del mod">
          <ac:chgData name="Tamura Naoki/田村 直樹(MELCO/人開セ 人開セ・情報)" userId="dbd173cb-156a-460b-9e94-4640d4ef8f81" providerId="ADAL" clId="{AA164E2B-550F-46B8-AB00-EA0D5C50B737}" dt="2021-06-25T06:36:29.047" v="285" actId="478"/>
          <ac:spMkLst>
            <pc:docMk/>
            <pc:sldMk cId="3719589922" sldId="680"/>
            <ac:spMk id="11" creationId="{250F88E3-FB5F-44A1-B024-3AF6776A1530}"/>
          </ac:spMkLst>
        </pc:spChg>
        <pc:spChg chg="add del mod">
          <ac:chgData name="Tamura Naoki/田村 直樹(MELCO/人開セ 人開セ・情報)" userId="dbd173cb-156a-460b-9e94-4640d4ef8f81" providerId="ADAL" clId="{AA164E2B-550F-46B8-AB00-EA0D5C50B737}" dt="2021-06-25T06:38:07.341" v="472" actId="179"/>
          <ac:spMkLst>
            <pc:docMk/>
            <pc:sldMk cId="3719589922" sldId="680"/>
            <ac:spMk id="13" creationId="{2CE036E4-7207-4CBB-89A9-9A02CC3947AD}"/>
          </ac:spMkLst>
        </pc:spChg>
        <pc:spChg chg="mod">
          <ac:chgData name="Tamura Naoki/田村 直樹(MELCO/人開セ 人開セ・情報)" userId="dbd173cb-156a-460b-9e94-4640d4ef8f81" providerId="ADAL" clId="{AA164E2B-550F-46B8-AB00-EA0D5C50B737}" dt="2021-06-25T06:38:42.084" v="478"/>
          <ac:spMkLst>
            <pc:docMk/>
            <pc:sldMk cId="3719589922" sldId="680"/>
            <ac:spMk id="14339" creationId="{00000000-0000-0000-0000-000000000000}"/>
          </ac:spMkLst>
        </pc:spChg>
        <pc:spChg chg="del mod">
          <ac:chgData name="Tamura Naoki/田村 直樹(MELCO/人開セ 人開セ・情報)" userId="dbd173cb-156a-460b-9e94-4640d4ef8f81" providerId="ADAL" clId="{AA164E2B-550F-46B8-AB00-EA0D5C50B737}" dt="2021-06-25T01:12:30.217" v="163"/>
          <ac:spMkLst>
            <pc:docMk/>
            <pc:sldMk cId="3719589922" sldId="680"/>
            <ac:spMk id="14340" creationId="{00000000-0000-0000-0000-000000000000}"/>
          </ac:spMkLst>
        </pc:spChg>
        <pc:spChg chg="mod">
          <ac:chgData name="Tamura Naoki/田村 直樹(MELCO/人開セ 人開セ・情報)" userId="dbd173cb-156a-460b-9e94-4640d4ef8f81" providerId="ADAL" clId="{AA164E2B-550F-46B8-AB00-EA0D5C50B737}" dt="2021-06-25T06:34:22.832" v="252" actId="1076"/>
          <ac:spMkLst>
            <pc:docMk/>
            <pc:sldMk cId="3719589922" sldId="680"/>
            <ac:spMk id="14343" creationId="{00000000-0000-0000-0000-000000000000}"/>
          </ac:spMkLst>
        </pc:spChg>
        <pc:spChg chg="mod">
          <ac:chgData name="Tamura Naoki/田村 直樹(MELCO/人開セ 人開セ・情報)" userId="dbd173cb-156a-460b-9e94-4640d4ef8f81" providerId="ADAL" clId="{AA164E2B-550F-46B8-AB00-EA0D5C50B737}" dt="2021-06-25T06:35:04.816" v="268" actId="1076"/>
          <ac:spMkLst>
            <pc:docMk/>
            <pc:sldMk cId="3719589922" sldId="680"/>
            <ac:spMk id="14344" creationId="{00000000-0000-0000-0000-000000000000}"/>
          </ac:spMkLst>
        </pc:spChg>
        <pc:picChg chg="add mod">
          <ac:chgData name="Tamura Naoki/田村 直樹(MELCO/人開セ 人開セ・情報)" userId="dbd173cb-156a-460b-9e94-4640d4ef8f81" providerId="ADAL" clId="{AA164E2B-550F-46B8-AB00-EA0D5C50B737}" dt="2021-06-25T06:37:43.108" v="468" actId="1076"/>
          <ac:picMkLst>
            <pc:docMk/>
            <pc:sldMk cId="3719589922" sldId="680"/>
            <ac:picMk id="9" creationId="{0898F3CC-EC6A-4798-A007-9636F0B5F437}"/>
          </ac:picMkLst>
        </pc:picChg>
        <pc:picChg chg="del">
          <ac:chgData name="Tamura Naoki/田村 直樹(MELCO/人開セ 人開セ・情報)" userId="dbd173cb-156a-460b-9e94-4640d4ef8f81" providerId="ADAL" clId="{AA164E2B-550F-46B8-AB00-EA0D5C50B737}" dt="2021-06-25T06:26:38.545" v="177" actId="21"/>
          <ac:picMkLst>
            <pc:docMk/>
            <pc:sldMk cId="3719589922" sldId="680"/>
            <ac:picMk id="12" creationId="{02DE42CA-B373-431A-9453-FACAA23885F1}"/>
          </ac:picMkLst>
        </pc:picChg>
        <pc:cxnChg chg="mod">
          <ac:chgData name="Tamura Naoki/田村 直樹(MELCO/人開セ 人開セ・情報)" userId="dbd173cb-156a-460b-9e94-4640d4ef8f81" providerId="ADAL" clId="{AA164E2B-550F-46B8-AB00-EA0D5C50B737}" dt="2021-06-25T06:35:04.816" v="268" actId="1076"/>
          <ac:cxnSpMkLst>
            <pc:docMk/>
            <pc:sldMk cId="3719589922" sldId="680"/>
            <ac:cxnSpMk id="7" creationId="{54094DC3-8573-4A85-ABB3-9481CAC4636A}"/>
          </ac:cxnSpMkLst>
        </pc:cxnChg>
        <pc:cxnChg chg="mod">
          <ac:chgData name="Tamura Naoki/田村 直樹(MELCO/人開セ 人開セ・情報)" userId="dbd173cb-156a-460b-9e94-4640d4ef8f81" providerId="ADAL" clId="{AA164E2B-550F-46B8-AB00-EA0D5C50B737}" dt="2021-06-25T06:35:04.816" v="268" actId="1076"/>
          <ac:cxnSpMkLst>
            <pc:docMk/>
            <pc:sldMk cId="3719589922" sldId="680"/>
            <ac:cxnSpMk id="15" creationId="{2D1D3400-5CB1-4BFD-9936-1605468C8535}"/>
          </ac:cxnSpMkLst>
        </pc:cxnChg>
      </pc:sldChg>
      <pc:sldChg chg="add del ord">
        <pc:chgData name="Tamura Naoki/田村 直樹(MELCO/人開セ 人開セ・情報)" userId="dbd173cb-156a-460b-9e94-4640d4ef8f81" providerId="ADAL" clId="{AA164E2B-550F-46B8-AB00-EA0D5C50B737}" dt="2021-06-25T07:47:09.679" v="1960" actId="2696"/>
        <pc:sldMkLst>
          <pc:docMk/>
          <pc:sldMk cId="3606942573" sldId="701"/>
        </pc:sldMkLst>
      </pc:sldChg>
      <pc:sldChg chg="add del">
        <pc:chgData name="Tamura Naoki/田村 直樹(MELCO/人開セ 人開セ・情報)" userId="dbd173cb-156a-460b-9e94-4640d4ef8f81" providerId="ADAL" clId="{AA164E2B-550F-46B8-AB00-EA0D5C50B737}" dt="2021-06-25T07:57:35.761" v="2442" actId="2696"/>
        <pc:sldMkLst>
          <pc:docMk/>
          <pc:sldMk cId="1200227050" sldId="702"/>
        </pc:sldMkLst>
      </pc:sldChg>
      <pc:sldChg chg="new">
        <pc:chgData name="Tamura Naoki/田村 直樹(MELCO/人開セ 人開セ・情報)" userId="dbd173cb-156a-460b-9e94-4640d4ef8f81" providerId="ADAL" clId="{AA164E2B-550F-46B8-AB00-EA0D5C50B737}" dt="2021-06-25T01:39:11.552" v="176" actId="680"/>
        <pc:sldMkLst>
          <pc:docMk/>
          <pc:sldMk cId="399603631" sldId="703"/>
        </pc:sldMkLst>
      </pc:sldChg>
      <pc:sldChg chg="addSp delSp modSp new mod">
        <pc:chgData name="Tamura Naoki/田村 直樹(MELCO/人開セ 人開セ・情報)" userId="dbd173cb-156a-460b-9e94-4640d4ef8f81" providerId="ADAL" clId="{AA164E2B-550F-46B8-AB00-EA0D5C50B737}" dt="2021-06-25T07:46:56.897" v="1959"/>
        <pc:sldMkLst>
          <pc:docMk/>
          <pc:sldMk cId="1437513005" sldId="704"/>
        </pc:sldMkLst>
        <pc:spChg chg="mod">
          <ac:chgData name="Tamura Naoki/田村 直樹(MELCO/人開セ 人開セ・情報)" userId="dbd173cb-156a-460b-9e94-4640d4ef8f81" providerId="ADAL" clId="{AA164E2B-550F-46B8-AB00-EA0D5C50B737}" dt="2021-06-25T06:38:52.297" v="479"/>
          <ac:spMkLst>
            <pc:docMk/>
            <pc:sldMk cId="1437513005" sldId="704"/>
            <ac:spMk id="2" creationId="{B4520C89-40A2-4F93-8083-B17B8E94A050}"/>
          </ac:spMkLst>
        </pc:spChg>
        <pc:spChg chg="mod">
          <ac:chgData name="Tamura Naoki/田村 直樹(MELCO/人開セ 人開セ・情報)" userId="dbd173cb-156a-460b-9e94-4640d4ef8f81" providerId="ADAL" clId="{AA164E2B-550F-46B8-AB00-EA0D5C50B737}" dt="2021-06-25T06:48:43.145" v="529"/>
          <ac:spMkLst>
            <pc:docMk/>
            <pc:sldMk cId="1437513005" sldId="704"/>
            <ac:spMk id="3" creationId="{1F812EFD-9906-4BC8-8701-4329127E89AE}"/>
          </ac:spMkLst>
        </pc:spChg>
        <pc:spChg chg="add del">
          <ac:chgData name="Tamura Naoki/田村 直樹(MELCO/人開セ 人開セ・情報)" userId="dbd173cb-156a-460b-9e94-4640d4ef8f81" providerId="ADAL" clId="{AA164E2B-550F-46B8-AB00-EA0D5C50B737}" dt="2021-06-25T06:49:46.055" v="536" actId="11529"/>
          <ac:spMkLst>
            <pc:docMk/>
            <pc:sldMk cId="1437513005" sldId="704"/>
            <ac:spMk id="7" creationId="{B742FE73-1322-4891-B912-FEF559DEC6BF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7:46:56.897" v="1959"/>
          <ac:spMkLst>
            <pc:docMk/>
            <pc:sldMk cId="1437513005" sldId="704"/>
            <ac:spMk id="8" creationId="{CCAEA9F7-D85E-49D9-A4A8-EF5979D292DD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7:46:23.089" v="1928" actId="465"/>
          <ac:spMkLst>
            <pc:docMk/>
            <pc:sldMk cId="1437513005" sldId="704"/>
            <ac:spMk id="11" creationId="{04FF09E0-5777-4A17-A80B-0D6BC8644386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7:46:23.089" v="1928" actId="465"/>
          <ac:spMkLst>
            <pc:docMk/>
            <pc:sldMk cId="1437513005" sldId="704"/>
            <ac:spMk id="14" creationId="{2C6BC308-F95A-4A33-9B7F-A7EE77A38A50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7:46:23.089" v="1928" actId="465"/>
          <ac:spMkLst>
            <pc:docMk/>
            <pc:sldMk cId="1437513005" sldId="704"/>
            <ac:spMk id="19" creationId="{F67EAB3C-4A06-47F2-81C5-819AAA2324AF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7:46:23.089" v="1928" actId="465"/>
          <ac:spMkLst>
            <pc:docMk/>
            <pc:sldMk cId="1437513005" sldId="704"/>
            <ac:spMk id="20" creationId="{4F9C193F-007B-4444-81F8-9D42577F3CCD}"/>
          </ac:spMkLst>
        </pc:spChg>
        <pc:picChg chg="add mod">
          <ac:chgData name="Tamura Naoki/田村 直樹(MELCO/人開セ 人開セ・情報)" userId="dbd173cb-156a-460b-9e94-4640d4ef8f81" providerId="ADAL" clId="{AA164E2B-550F-46B8-AB00-EA0D5C50B737}" dt="2021-06-25T07:46:49.296" v="1933" actId="1076"/>
          <ac:picMkLst>
            <pc:docMk/>
            <pc:sldMk cId="1437513005" sldId="704"/>
            <ac:picMk id="6" creationId="{9B72B8B1-798C-4BD6-993C-6BB7B85FD9CA}"/>
          </ac:picMkLst>
        </pc:picChg>
        <pc:picChg chg="add mod">
          <ac:chgData name="Tamura Naoki/田村 直樹(MELCO/人開セ 人開セ・情報)" userId="dbd173cb-156a-460b-9e94-4640d4ef8f81" providerId="ADAL" clId="{AA164E2B-550F-46B8-AB00-EA0D5C50B737}" dt="2021-06-25T07:46:44.806" v="1932" actId="1076"/>
          <ac:picMkLst>
            <pc:docMk/>
            <pc:sldMk cId="1437513005" sldId="704"/>
            <ac:picMk id="10" creationId="{1C18A099-4D11-4C2A-9553-611FB73E690C}"/>
          </ac:picMkLst>
        </pc:picChg>
        <pc:picChg chg="add mod">
          <ac:chgData name="Tamura Naoki/田村 直樹(MELCO/人開セ 人開セ・情報)" userId="dbd173cb-156a-460b-9e94-4640d4ef8f81" providerId="ADAL" clId="{AA164E2B-550F-46B8-AB00-EA0D5C50B737}" dt="2021-06-25T07:46:37.743" v="1931" actId="1076"/>
          <ac:picMkLst>
            <pc:docMk/>
            <pc:sldMk cId="1437513005" sldId="704"/>
            <ac:picMk id="13" creationId="{061E5546-E24F-4971-B0A1-AF721459100C}"/>
          </ac:picMkLst>
        </pc:picChg>
        <pc:picChg chg="add mod">
          <ac:chgData name="Tamura Naoki/田村 直樹(MELCO/人開セ 人開セ・情報)" userId="dbd173cb-156a-460b-9e94-4640d4ef8f81" providerId="ADAL" clId="{AA164E2B-550F-46B8-AB00-EA0D5C50B737}" dt="2021-06-25T07:46:33.386" v="1930" actId="1076"/>
          <ac:picMkLst>
            <pc:docMk/>
            <pc:sldMk cId="1437513005" sldId="704"/>
            <ac:picMk id="16" creationId="{9016BC97-4373-48F6-B316-E108FE06DB60}"/>
          </ac:picMkLst>
        </pc:picChg>
        <pc:picChg chg="add mod">
          <ac:chgData name="Tamura Naoki/田村 直樹(MELCO/人開セ 人開セ・情報)" userId="dbd173cb-156a-460b-9e94-4640d4ef8f81" providerId="ADAL" clId="{AA164E2B-550F-46B8-AB00-EA0D5C50B737}" dt="2021-06-25T07:46:29.781" v="1929" actId="1076"/>
          <ac:picMkLst>
            <pc:docMk/>
            <pc:sldMk cId="1437513005" sldId="704"/>
            <ac:picMk id="18" creationId="{8DB44208-199B-42C2-A1CB-158921080CC3}"/>
          </ac:picMkLst>
        </pc:picChg>
      </pc:sldChg>
      <pc:sldChg chg="addSp delSp modSp new mod">
        <pc:chgData name="Tamura Naoki/田村 直樹(MELCO/人開セ 人開セ・情報)" userId="dbd173cb-156a-460b-9e94-4640d4ef8f81" providerId="ADAL" clId="{AA164E2B-550F-46B8-AB00-EA0D5C50B737}" dt="2021-06-25T08:32:18.734" v="3673" actId="1036"/>
        <pc:sldMkLst>
          <pc:docMk/>
          <pc:sldMk cId="3488183565" sldId="705"/>
        </pc:sldMkLst>
        <pc:spChg chg="mod">
          <ac:chgData name="Tamura Naoki/田村 直樹(MELCO/人開セ 人開セ・情報)" userId="dbd173cb-156a-460b-9e94-4640d4ef8f81" providerId="ADAL" clId="{AA164E2B-550F-46B8-AB00-EA0D5C50B737}" dt="2021-06-25T08:16:02.070" v="2921"/>
          <ac:spMkLst>
            <pc:docMk/>
            <pc:sldMk cId="3488183565" sldId="705"/>
            <ac:spMk id="2" creationId="{E6D41A28-4B7E-429D-8CE0-D61456399967}"/>
          </ac:spMkLst>
        </pc:spChg>
        <pc:spChg chg="add del mod">
          <ac:chgData name="Tamura Naoki/田村 直樹(MELCO/人開セ 人開セ・情報)" userId="dbd173cb-156a-460b-9e94-4640d4ef8f81" providerId="ADAL" clId="{AA164E2B-550F-46B8-AB00-EA0D5C50B737}" dt="2021-06-25T08:31:58.297" v="3663" actId="115"/>
          <ac:spMkLst>
            <pc:docMk/>
            <pc:sldMk cId="3488183565" sldId="705"/>
            <ac:spMk id="3" creationId="{8F4B0F2D-7BA8-450B-A9AE-940BCEEBD877}"/>
          </ac:spMkLst>
        </pc:spChg>
        <pc:picChg chg="add del mod">
          <ac:chgData name="Tamura Naoki/田村 直樹(MELCO/人開セ 人開セ・情報)" userId="dbd173cb-156a-460b-9e94-4640d4ef8f81" providerId="ADAL" clId="{AA164E2B-550F-46B8-AB00-EA0D5C50B737}" dt="2021-06-25T08:05:11.140" v="2466"/>
          <ac:picMkLst>
            <pc:docMk/>
            <pc:sldMk cId="3488183565" sldId="705"/>
            <ac:picMk id="6" creationId="{899EB5DA-2627-422A-A39D-3D0C79B44155}"/>
          </ac:picMkLst>
        </pc:picChg>
        <pc:picChg chg="add mod">
          <ac:chgData name="Tamura Naoki/田村 直樹(MELCO/人開セ 人開セ・情報)" userId="dbd173cb-156a-460b-9e94-4640d4ef8f81" providerId="ADAL" clId="{AA164E2B-550F-46B8-AB00-EA0D5C50B737}" dt="2021-06-25T08:32:18.734" v="3673" actId="1036"/>
          <ac:picMkLst>
            <pc:docMk/>
            <pc:sldMk cId="3488183565" sldId="705"/>
            <ac:picMk id="8" creationId="{B90CC38E-36F9-41B7-B4AE-B8E2B0EF5A91}"/>
          </ac:picMkLst>
        </pc:picChg>
      </pc:sldChg>
      <pc:sldChg chg="addSp modSp new mod">
        <pc:chgData name="Tamura Naoki/田村 直樹(MELCO/人開セ 人開セ・情報)" userId="dbd173cb-156a-460b-9e94-4640d4ef8f81" providerId="ADAL" clId="{AA164E2B-550F-46B8-AB00-EA0D5C50B737}" dt="2021-06-25T08:55:25.004" v="4385"/>
        <pc:sldMkLst>
          <pc:docMk/>
          <pc:sldMk cId="816117395" sldId="706"/>
        </pc:sldMkLst>
        <pc:spChg chg="mod">
          <ac:chgData name="Tamura Naoki/田村 直樹(MELCO/人開セ 人開セ・情報)" userId="dbd173cb-156a-460b-9e94-4640d4ef8f81" providerId="ADAL" clId="{AA164E2B-550F-46B8-AB00-EA0D5C50B737}" dt="2021-06-25T08:55:25.004" v="4385"/>
          <ac:spMkLst>
            <pc:docMk/>
            <pc:sldMk cId="816117395" sldId="706"/>
            <ac:spMk id="2" creationId="{758BDEAE-F936-4306-BD36-E68A45BAF43A}"/>
          </ac:spMkLst>
        </pc:spChg>
        <pc:spChg chg="mod">
          <ac:chgData name="Tamura Naoki/田村 直樹(MELCO/人開セ 人開セ・情報)" userId="dbd173cb-156a-460b-9e94-4640d4ef8f81" providerId="ADAL" clId="{AA164E2B-550F-46B8-AB00-EA0D5C50B737}" dt="2021-06-25T08:20:38.022" v="3448" actId="14100"/>
          <ac:spMkLst>
            <pc:docMk/>
            <pc:sldMk cId="816117395" sldId="706"/>
            <ac:spMk id="3" creationId="{4144D811-C203-4765-8328-8045188FB4EF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8:20:44.122" v="3449" actId="1076"/>
          <ac:spMkLst>
            <pc:docMk/>
            <pc:sldMk cId="816117395" sldId="706"/>
            <ac:spMk id="7" creationId="{A4ACAF23-AE8F-41F6-9ABB-133517E8D2B8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8:31:17.330" v="3660" actId="1076"/>
          <ac:spMkLst>
            <pc:docMk/>
            <pc:sldMk cId="816117395" sldId="706"/>
            <ac:spMk id="8" creationId="{7D5B7BE5-205D-4DC6-A516-07490F7429C4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8:27:45.402" v="3464" actId="14100"/>
          <ac:spMkLst>
            <pc:docMk/>
            <pc:sldMk cId="816117395" sldId="706"/>
            <ac:spMk id="11" creationId="{2BC17138-DBB1-4836-B0DB-22CFC5A03C26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8:29:22.801" v="3533" actId="14100"/>
          <ac:spMkLst>
            <pc:docMk/>
            <pc:sldMk cId="816117395" sldId="706"/>
            <ac:spMk id="12" creationId="{6C815C3E-584D-4D28-A385-6EF3541B5382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8:31:23.985" v="3662" actId="14861"/>
          <ac:spMkLst>
            <pc:docMk/>
            <pc:sldMk cId="816117395" sldId="706"/>
            <ac:spMk id="13" creationId="{CB13F84B-D825-46D0-83DD-C4D07EA1DE1A}"/>
          </ac:spMkLst>
        </pc:spChg>
        <pc:picChg chg="add mod">
          <ac:chgData name="Tamura Naoki/田村 直樹(MELCO/人開セ 人開セ・情報)" userId="dbd173cb-156a-460b-9e94-4640d4ef8f81" providerId="ADAL" clId="{AA164E2B-550F-46B8-AB00-EA0D5C50B737}" dt="2021-06-25T08:26:51.370" v="3457" actId="1076"/>
          <ac:picMkLst>
            <pc:docMk/>
            <pc:sldMk cId="816117395" sldId="706"/>
            <ac:picMk id="6" creationId="{80867307-06E7-43E3-B225-1CAE009397AA}"/>
          </ac:picMkLst>
        </pc:picChg>
        <pc:picChg chg="add mod">
          <ac:chgData name="Tamura Naoki/田村 直樹(MELCO/人開セ 人開セ・情報)" userId="dbd173cb-156a-460b-9e94-4640d4ef8f81" providerId="ADAL" clId="{AA164E2B-550F-46B8-AB00-EA0D5C50B737}" dt="2021-06-25T08:26:53.057" v="3458" actId="1076"/>
          <ac:picMkLst>
            <pc:docMk/>
            <pc:sldMk cId="816117395" sldId="706"/>
            <ac:picMk id="10" creationId="{55653325-F37A-4840-A005-703BCBC4459A}"/>
          </ac:picMkLst>
        </pc:picChg>
      </pc:sldChg>
      <pc:sldChg chg="addSp modSp new mod">
        <pc:chgData name="Tamura Naoki/田村 直樹(MELCO/人開セ 人開セ・情報)" userId="dbd173cb-156a-460b-9e94-4640d4ef8f81" providerId="ADAL" clId="{AA164E2B-550F-46B8-AB00-EA0D5C50B737}" dt="2021-06-25T08:54:57.622" v="4358"/>
        <pc:sldMkLst>
          <pc:docMk/>
          <pc:sldMk cId="4113884748" sldId="707"/>
        </pc:sldMkLst>
        <pc:spChg chg="mod">
          <ac:chgData name="Tamura Naoki/田村 直樹(MELCO/人開セ 人開セ・情報)" userId="dbd173cb-156a-460b-9e94-4640d4ef8f81" providerId="ADAL" clId="{AA164E2B-550F-46B8-AB00-EA0D5C50B737}" dt="2021-06-25T08:45:19.101" v="3978"/>
          <ac:spMkLst>
            <pc:docMk/>
            <pc:sldMk cId="4113884748" sldId="707"/>
            <ac:spMk id="2" creationId="{D8368BE5-E7E7-4D46-8F83-29D84B579059}"/>
          </ac:spMkLst>
        </pc:spChg>
        <pc:spChg chg="mod">
          <ac:chgData name="Tamura Naoki/田村 直樹(MELCO/人開セ 人開セ・情報)" userId="dbd173cb-156a-460b-9e94-4640d4ef8f81" providerId="ADAL" clId="{AA164E2B-550F-46B8-AB00-EA0D5C50B737}" dt="2021-06-25T08:54:57.622" v="4358"/>
          <ac:spMkLst>
            <pc:docMk/>
            <pc:sldMk cId="4113884748" sldId="707"/>
            <ac:spMk id="3" creationId="{2C29F510-D5CE-4537-9D5A-B181C4F624EA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8:50:00.163" v="4149" actId="408"/>
          <ac:spMkLst>
            <pc:docMk/>
            <pc:sldMk cId="4113884748" sldId="707"/>
            <ac:spMk id="7" creationId="{789E1263-E4B6-442C-9D1A-0E1E7C860AEE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8:51:47.415" v="4211" actId="14861"/>
          <ac:spMkLst>
            <pc:docMk/>
            <pc:sldMk cId="4113884748" sldId="707"/>
            <ac:spMk id="8" creationId="{BC2D1AD9-8DDE-4003-B6DA-87DC5B81C4F2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8:51:47.415" v="4211" actId="14861"/>
          <ac:spMkLst>
            <pc:docMk/>
            <pc:sldMk cId="4113884748" sldId="707"/>
            <ac:spMk id="9" creationId="{D859CFE0-A91C-4D42-9F13-F560C47D24E1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8:50:05.156" v="4150" actId="1076"/>
          <ac:spMkLst>
            <pc:docMk/>
            <pc:sldMk cId="4113884748" sldId="707"/>
            <ac:spMk id="15" creationId="{9C16A50F-A082-4DCF-A24A-00323313C735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8:51:17.520" v="4206" actId="207"/>
          <ac:spMkLst>
            <pc:docMk/>
            <pc:sldMk cId="4113884748" sldId="707"/>
            <ac:spMk id="19" creationId="{BE936BB7-4A1E-4642-90EA-3C984BC2C317}"/>
          </ac:spMkLst>
        </pc:spChg>
        <pc:spChg chg="add mod">
          <ac:chgData name="Tamura Naoki/田村 直樹(MELCO/人開セ 人開セ・情報)" userId="dbd173cb-156a-460b-9e94-4640d4ef8f81" providerId="ADAL" clId="{AA164E2B-550F-46B8-AB00-EA0D5C50B737}" dt="2021-06-25T08:50:59.633" v="4199" actId="207"/>
          <ac:spMkLst>
            <pc:docMk/>
            <pc:sldMk cId="4113884748" sldId="707"/>
            <ac:spMk id="20" creationId="{B884CB86-3788-449A-95E6-6D13AA8B742F}"/>
          </ac:spMkLst>
        </pc:spChg>
        <pc:picChg chg="add mod">
          <ac:chgData name="Tamura Naoki/田村 直樹(MELCO/人開セ 人開セ・情報)" userId="dbd173cb-156a-460b-9e94-4640d4ef8f81" providerId="ADAL" clId="{AA164E2B-550F-46B8-AB00-EA0D5C50B737}" dt="2021-06-25T08:51:56.016" v="4212" actId="14100"/>
          <ac:picMkLst>
            <pc:docMk/>
            <pc:sldMk cId="4113884748" sldId="707"/>
            <ac:picMk id="6" creationId="{76A0EACE-1864-4009-B099-85BAF0C2F174}"/>
          </ac:picMkLst>
        </pc:picChg>
        <pc:cxnChg chg="add mod">
          <ac:chgData name="Tamura Naoki/田村 直樹(MELCO/人開セ 人開セ・情報)" userId="dbd173cb-156a-460b-9e94-4640d4ef8f81" providerId="ADAL" clId="{AA164E2B-550F-46B8-AB00-EA0D5C50B737}" dt="2021-06-25T08:50:00.163" v="4149" actId="408"/>
          <ac:cxnSpMkLst>
            <pc:docMk/>
            <pc:sldMk cId="4113884748" sldId="707"/>
            <ac:cxnSpMk id="11" creationId="{90FE7360-FAB6-4945-8CFF-7A082298A7B5}"/>
          </ac:cxnSpMkLst>
        </pc:cxnChg>
        <pc:cxnChg chg="add mod">
          <ac:chgData name="Tamura Naoki/田村 直樹(MELCO/人開セ 人開セ・情報)" userId="dbd173cb-156a-460b-9e94-4640d4ef8f81" providerId="ADAL" clId="{AA164E2B-550F-46B8-AB00-EA0D5C50B737}" dt="2021-06-25T08:50:00.163" v="4149" actId="408"/>
          <ac:cxnSpMkLst>
            <pc:docMk/>
            <pc:sldMk cId="4113884748" sldId="707"/>
            <ac:cxnSpMk id="13" creationId="{A4A448BF-A130-45B9-9837-0B94E1B5CFBE}"/>
          </ac:cxnSpMkLst>
        </pc:cxnChg>
        <pc:cxnChg chg="add mod">
          <ac:chgData name="Tamura Naoki/田村 直樹(MELCO/人開セ 人開セ・情報)" userId="dbd173cb-156a-460b-9e94-4640d4ef8f81" providerId="ADAL" clId="{AA164E2B-550F-46B8-AB00-EA0D5C50B737}" dt="2021-06-25T08:50:00.163" v="4149" actId="408"/>
          <ac:cxnSpMkLst>
            <pc:docMk/>
            <pc:sldMk cId="4113884748" sldId="707"/>
            <ac:cxnSpMk id="17" creationId="{761F4818-045A-46AE-8574-27DAEB336F67}"/>
          </ac:cxnSpMkLst>
        </pc:cxnChg>
      </pc:sldChg>
      <pc:sldChg chg="addSp modSp new mod">
        <pc:chgData name="Tamura Naoki/田村 直樹(MELCO/人開セ 人開セ・情報)" userId="dbd173cb-156a-460b-9e94-4640d4ef8f81" providerId="ADAL" clId="{AA164E2B-550F-46B8-AB00-EA0D5C50B737}" dt="2021-06-25T08:58:53.796" v="4825" actId="1076"/>
        <pc:sldMkLst>
          <pc:docMk/>
          <pc:sldMk cId="3602048193" sldId="708"/>
        </pc:sldMkLst>
        <pc:spChg chg="mod">
          <ac:chgData name="Tamura Naoki/田村 直樹(MELCO/人開セ 人開セ・情報)" userId="dbd173cb-156a-460b-9e94-4640d4ef8f81" providerId="ADAL" clId="{AA164E2B-550F-46B8-AB00-EA0D5C50B737}" dt="2021-06-25T08:55:36.054" v="4430"/>
          <ac:spMkLst>
            <pc:docMk/>
            <pc:sldMk cId="3602048193" sldId="708"/>
            <ac:spMk id="2" creationId="{E3C2E330-7199-4D4A-A267-318D1B32B559}"/>
          </ac:spMkLst>
        </pc:spChg>
        <pc:spChg chg="mod">
          <ac:chgData name="Tamura Naoki/田村 直樹(MELCO/人開セ 人開セ・情報)" userId="dbd173cb-156a-460b-9e94-4640d4ef8f81" providerId="ADAL" clId="{AA164E2B-550F-46B8-AB00-EA0D5C50B737}" dt="2021-06-25T08:58:42.193" v="4823"/>
          <ac:spMkLst>
            <pc:docMk/>
            <pc:sldMk cId="3602048193" sldId="708"/>
            <ac:spMk id="3" creationId="{47291216-8082-41EA-A95B-1429D3BECF7C}"/>
          </ac:spMkLst>
        </pc:spChg>
        <pc:picChg chg="add mod">
          <ac:chgData name="Tamura Naoki/田村 直樹(MELCO/人開セ 人開セ・情報)" userId="dbd173cb-156a-460b-9e94-4640d4ef8f81" providerId="ADAL" clId="{AA164E2B-550F-46B8-AB00-EA0D5C50B737}" dt="2021-06-25T08:58:53.796" v="4825" actId="1076"/>
          <ac:picMkLst>
            <pc:docMk/>
            <pc:sldMk cId="3602048193" sldId="708"/>
            <ac:picMk id="5" creationId="{D77678D5-35C9-4E75-BC95-9A5A3C7B10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5BD9B-DEA8-4A12-9459-B00D2F22DB11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87625-AC51-40BE-BF3E-7D716119C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1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7625-AC51-40BE-BF3E-7D716119C79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093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7625-AC51-40BE-BF3E-7D716119C79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89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7625-AC51-40BE-BF3E-7D716119C79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787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7625-AC51-40BE-BF3E-7D716119C79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851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集計して提出する時間は、別途用意します。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7625-AC51-40BE-BF3E-7D716119C79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387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7625-AC51-40BE-BF3E-7D716119C79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588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7625-AC51-40BE-BF3E-7D716119C793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494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7625-AC51-40BE-BF3E-7D716119C793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095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7506A5A-E40E-49DF-B956-37D156F040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74700" indent="-296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92213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70050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47888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6050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622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5194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9766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061FD429-95DF-491E-ABA7-86F3A8DDDFFC}" type="slidenum">
              <a:rPr lang="en-US" altLang="ja-JP" sz="130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33</a:t>
            </a:fld>
            <a:endParaRPr lang="en-US" altLang="ja-JP" sz="1300">
              <a:ea typeface="ＭＳ Ｐゴシック" panose="020B0600070205080204" pitchFamily="50" charset="-128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B6DC59F-127C-4D8B-BE5A-833B3F6309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410756-65C7-4AD1-A7D0-A347A448E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DFB8511-BABC-435B-B943-E34078C8B6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74700" indent="-296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92213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70050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47888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6050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622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5194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9766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9A5597BD-4F17-411B-954D-CFDE5353D1F2}" type="slidenum">
              <a:rPr lang="en-US" altLang="ja-JP" sz="130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34</a:t>
            </a:fld>
            <a:endParaRPr lang="en-US" altLang="ja-JP" sz="1300">
              <a:ea typeface="ＭＳ Ｐゴシック" panose="020B0600070205080204" pitchFamily="50" charset="-128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DCFC7AA-1C8B-4285-BA14-C30A485999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C5EA68D-95FC-4B4A-B616-2BC74E2A7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9DC748C-E3D9-44D4-BE4A-28BA633A85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74700" indent="-296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92213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70050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47888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6050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622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5194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9766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D5290835-F0DD-4EDE-A556-56A5BAD64AB6}" type="slidenum">
              <a:rPr lang="en-US" altLang="ja-JP" sz="130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 sz="1300">
              <a:ea typeface="ＭＳ Ｐゴシック" panose="020B0600070205080204" pitchFamily="50" charset="-128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2318FC8-FD55-4B96-99A1-2CCFE0E3E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19D7DF1-5E66-4894-8647-2F7EE24FC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8A6D04D6-9A98-4EB8-B21B-B80CE3A22A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74700" indent="-296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92213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70050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47888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6050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622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5194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9766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C1F05C55-AD84-4DB4-9EDD-3F594F5A17E0}" type="slidenum">
              <a:rPr lang="en-US" altLang="ja-JP" sz="130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4</a:t>
            </a:fld>
            <a:endParaRPr lang="en-US" altLang="ja-JP" sz="1300"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2B16634-FF60-41A3-BBD3-DAA22121F7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C5A7995-2505-455A-B866-4653D9340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 dirty="0">
                <a:latin typeface="Arial" panose="020B0604020202020204" pitchFamily="34" charset="0"/>
              </a:rPr>
              <a:t>プログラミングとは、コンピュータが理解できる言葉、つまりプログラム言語を使って、コンピュータを動かす命令、つまりプログラムを作る仕事のことを言います。</a:t>
            </a:r>
          </a:p>
          <a:p>
            <a:endParaRPr lang="ja-JP" altLang="en-US" dirty="0">
              <a:latin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目の前のパソコンの機械のことを「ハードウェア」というのに対して、コンピュータの中に組み込まれて実際に動かすプログラムのことを「ソフトウェア」と言います。コンピュータ、ソフトなければただの箱と言われるように、ソフトウェアは目には見えませんが、コンピュータの中で重要な役割を持っています。</a:t>
            </a:r>
          </a:p>
          <a:p>
            <a:endParaRPr lang="en-US" altLang="ja-JP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7625-AC51-40BE-BF3E-7D716119C79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489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ゲートをゆっくり動かす。</a:t>
            </a:r>
            <a:endParaRPr kumimoji="1" lang="en-US" altLang="ja-JP" dirty="0"/>
          </a:p>
          <a:p>
            <a:r>
              <a:rPr kumimoji="1" lang="ja-JP" altLang="en-US" dirty="0"/>
              <a:t>上から水をかける（水を出す）、ブラッシングする（ブラシを回転する、ブラシのアームの位置を変更する）。</a:t>
            </a:r>
            <a:endParaRPr kumimoji="1" lang="en-US" altLang="ja-JP" dirty="0"/>
          </a:p>
          <a:p>
            <a:r>
              <a:rPr kumimoji="1" lang="ja-JP" altLang="en-US" dirty="0"/>
              <a:t>ノズルから風を出して乾燥させる（コンプレッサを使って風を送る）</a:t>
            </a:r>
            <a:endParaRPr kumimoji="1" lang="en-US" altLang="ja-JP" dirty="0"/>
          </a:p>
          <a:p>
            <a:r>
              <a:rPr kumimoji="1" lang="ja-JP" altLang="en-US" dirty="0"/>
              <a:t>ブラシやノズルの向きも適宜変更する。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オプション付きの場合、さらに。</a:t>
            </a:r>
            <a:endParaRPr kumimoji="1"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ゲートをゆっくり動かす。上から洗剤（泡）をかけて、ブラッシングする（ブラシを回転する）</a:t>
            </a:r>
            <a:endParaRPr kumimoji="1" lang="en-US" altLang="ja-JP" dirty="0"/>
          </a:p>
          <a:p>
            <a:r>
              <a:rPr kumimoji="1" lang="ja-JP" altLang="en-US" dirty="0"/>
              <a:t>最後にゲートをゆっくり動かしながら、水を上からかけて、洗い流す。　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泡のほかにもワックスをかける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洗浄とワックスで１往復、乾燥で１往復）、撥水コートする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２～</a:t>
            </a:r>
            <a:r>
              <a:rPr kumimoji="1" lang="en-US" altLang="ja-JP" dirty="0"/>
              <a:t>3</a:t>
            </a:r>
            <a:r>
              <a:rPr kumimoji="1" lang="ja-JP" altLang="en-US" dirty="0"/>
              <a:t>回往復することになる</a:t>
            </a:r>
            <a:r>
              <a:rPr kumimoji="1" lang="en-US" altLang="ja-JP" dirty="0"/>
              <a:t>)</a:t>
            </a:r>
            <a:r>
              <a:rPr kumimoji="1" lang="ja-JP" altLang="en-US" dirty="0"/>
              <a:t>、など。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51A85-304E-49C6-8255-DC40A45CDDF1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8702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51A85-304E-49C6-8255-DC40A45CDDF1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227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7625-AC51-40BE-BF3E-7D716119C79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151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87625-AC51-40BE-BF3E-7D716119C79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877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A3DE0-0FF5-4278-B970-35F95EDF2B8D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552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39087"/>
            <a:ext cx="7772400" cy="452698"/>
          </a:xfrm>
        </p:spPr>
        <p:txBody>
          <a:bodyPr lIns="18000" tIns="10800" rIns="18000" bIns="10800">
            <a:spAutoFit/>
          </a:bodyPr>
          <a:lstStyle>
            <a:lvl1pPr>
              <a:defRPr sz="2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391143"/>
          </a:xfrm>
        </p:spPr>
        <p:txBody>
          <a:bodyPr lIns="18000" tIns="10800" rIns="18000" bIns="10800">
            <a:sp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80000" y="6660000"/>
            <a:ext cx="900000" cy="176400"/>
          </a:xfrm>
        </p:spPr>
        <p:txBody>
          <a:bodyPr vert="horz" lIns="18000" tIns="18000" rIns="18000" bIns="18000" rtlCol="0" anchor="ctr">
            <a:spAutoFit/>
          </a:bodyPr>
          <a:lstStyle>
            <a:lvl1pPr>
              <a:defRPr lang="ja-JP" altLang="en-US" sz="900" smtClean="0"/>
            </a:lvl1pPr>
          </a:lstStyle>
          <a:p>
            <a:fld id="{39F640CC-541B-4341-9902-2D7CBEA093F9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159200" y="6660000"/>
            <a:ext cx="6829200" cy="176400"/>
          </a:xfrm>
        </p:spPr>
        <p:txBody>
          <a:bodyPr vert="horz" lIns="18000" tIns="18000" rIns="18000" bIns="18000" rtlCol="0" anchor="ctr">
            <a:spAutoFit/>
          </a:bodyPr>
          <a:lstStyle>
            <a:lvl1pPr>
              <a:defRPr lang="ja-JP" altLang="en-US" sz="900" dirty="0"/>
            </a:lvl1pPr>
          </a:lstStyle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064000" y="6660000"/>
            <a:ext cx="900000" cy="176400"/>
          </a:xfrm>
        </p:spPr>
        <p:txBody>
          <a:bodyPr vert="horz" lIns="18000" tIns="18000" rIns="18000" bIns="18000" rtlCol="0" anchor="ctr">
            <a:spAutoFit/>
          </a:bodyPr>
          <a:lstStyle>
            <a:lvl1pPr algn="r">
              <a:defRPr lang="ja-JP" altLang="en-US" sz="900" smtClean="0"/>
            </a:lvl1pPr>
          </a:lstStyle>
          <a:p>
            <a:fld id="{A12113B3-51C1-4126-84F8-28075DBA0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6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104940" y="836714"/>
            <a:ext cx="5859549" cy="194233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7854-5E63-4BEA-925C-EAED4268C0CF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13B3-51C1-4126-84F8-28075DBA0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66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424481" y="274640"/>
            <a:ext cx="467239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493256" y="274640"/>
            <a:ext cx="1983744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EF05-2D64-48D5-B64B-3BA6F7374754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13B3-51C1-4126-84F8-28075DBA0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19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32309-A479-4CB0-9E15-59F92CDF16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8D199-F74D-4E20-8F3E-3A4A30A81D05}" type="datetime1">
              <a:rPr lang="ja-JP" altLang="en-US" smtClean="0"/>
              <a:t>2023/4/26</a:t>
            </a:fld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F09DA-49EF-4ED1-BF8C-41AB59952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© 2023, Japan Electronics and Information Technology Industries Association, All rights reserved.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9A8DD-762B-418A-814B-7EC17A739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0D835-0E6D-477E-8B78-E1CD7E47688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888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39087"/>
            <a:ext cx="7772400" cy="452698"/>
          </a:xfrm>
        </p:spPr>
        <p:txBody>
          <a:bodyPr lIns="18000" tIns="10800" rIns="18000" bIns="10800">
            <a:spAutoFit/>
          </a:bodyPr>
          <a:lstStyle>
            <a:lvl1pPr>
              <a:defRPr sz="2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391143"/>
          </a:xfrm>
        </p:spPr>
        <p:txBody>
          <a:bodyPr lIns="18000" tIns="10800" rIns="18000" bIns="10800">
            <a:sp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80000" y="6660000"/>
            <a:ext cx="900000" cy="176400"/>
          </a:xfrm>
        </p:spPr>
        <p:txBody>
          <a:bodyPr vert="horz" lIns="18000" tIns="18000" rIns="18000" bIns="18000" rtlCol="0" anchor="ctr">
            <a:spAutoFit/>
          </a:bodyPr>
          <a:lstStyle>
            <a:lvl1pPr>
              <a:defRPr lang="ja-JP" altLang="en-US" sz="900" smtClean="0"/>
            </a:lvl1pPr>
          </a:lstStyle>
          <a:p>
            <a:fld id="{6C7DA98F-07BF-4CF1-88B7-CD53909B20D1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159200" y="6660000"/>
            <a:ext cx="6829200" cy="176400"/>
          </a:xfrm>
        </p:spPr>
        <p:txBody>
          <a:bodyPr vert="horz" lIns="18000" tIns="18000" rIns="18000" bIns="18000" rtlCol="0" anchor="ctr">
            <a:spAutoFit/>
          </a:bodyPr>
          <a:lstStyle>
            <a:lvl1pPr>
              <a:defRPr lang="ja-JP" altLang="en-US" sz="900" dirty="0"/>
            </a:lvl1pPr>
          </a:lstStyle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064000" y="6660000"/>
            <a:ext cx="900000" cy="176400"/>
          </a:xfrm>
        </p:spPr>
        <p:txBody>
          <a:bodyPr vert="horz" lIns="18000" tIns="18000" rIns="18000" bIns="18000" rtlCol="0" anchor="ctr">
            <a:spAutoFit/>
          </a:bodyPr>
          <a:lstStyle>
            <a:lvl1pPr algn="r">
              <a:defRPr lang="ja-JP" altLang="en-US" sz="900" smtClean="0"/>
            </a:lvl1pPr>
          </a:lstStyle>
          <a:p>
            <a:fld id="{9F6F420A-7473-40A5-A9F6-5909EF75A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280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7422" y="212003"/>
            <a:ext cx="5849159" cy="467239"/>
          </a:xfrm>
        </p:spPr>
        <p:txBody>
          <a:bodyPr lIns="18000" tIns="18000" rIns="18000" bIns="18000">
            <a:spAutoFit/>
          </a:bodyPr>
          <a:lstStyle>
            <a:lvl1pPr>
              <a:defRPr sz="28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3" y="851155"/>
            <a:ext cx="8784976" cy="1809145"/>
          </a:xfrm>
        </p:spPr>
        <p:txBody>
          <a:bodyPr wrap="square" lIns="18000" tIns="18000" rIns="18000" bIns="18000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79512" y="6660002"/>
            <a:ext cx="900000" cy="174851"/>
          </a:xfrm>
        </p:spPr>
        <p:txBody>
          <a:bodyPr lIns="18000" tIns="18000" rIns="18000" bIns="18000">
            <a:spAutoFit/>
          </a:bodyPr>
          <a:lstStyle>
            <a:lvl1pPr>
              <a:defRPr sz="900"/>
            </a:lvl1pPr>
          </a:lstStyle>
          <a:p>
            <a:fld id="{982DBD6B-2E34-41E1-A786-85DF0AE3139A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158164" y="6660002"/>
            <a:ext cx="6827674" cy="174851"/>
          </a:xfrm>
        </p:spPr>
        <p:txBody>
          <a:bodyPr lIns="18000" tIns="18000" rIns="18000" bIns="18000">
            <a:spAutoFit/>
          </a:bodyPr>
          <a:lstStyle>
            <a:lvl1pPr>
              <a:defRPr sz="900"/>
            </a:lvl1pPr>
          </a:lstStyle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064488" y="6660002"/>
            <a:ext cx="900000" cy="174851"/>
          </a:xfrm>
        </p:spPr>
        <p:txBody>
          <a:bodyPr lIns="18000" tIns="18000" rIns="18000" bIns="18000">
            <a:spAutoFit/>
          </a:bodyPr>
          <a:lstStyle>
            <a:lvl1pPr>
              <a:defRPr sz="900"/>
            </a:lvl1pPr>
          </a:lstStyle>
          <a:p>
            <a:fld id="{9F6F420A-7473-40A5-A9F6-5909EF75A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926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6373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4077313"/>
            <a:ext cx="7772400" cy="3295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72F0-7DE5-430D-8A8D-FA51D6215802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420A-7473-40A5-A9F6-5909EF75A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235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8800" y="214581"/>
            <a:ext cx="5850000" cy="467239"/>
          </a:xfrm>
        </p:spPr>
        <p:txBody>
          <a:bodyPr vert="horz" lIns="18000" tIns="18000" rIns="18000" bIns="18000" rtlCol="0" anchor="ctr">
            <a:spAutoFit/>
          </a:bodyPr>
          <a:lstStyle>
            <a:lvl1pPr>
              <a:defRPr lang="ja-JP" altLang="en-US" sz="2800"/>
            </a:lvl1pPr>
          </a:lstStyle>
          <a:p>
            <a:pPr lvl="0"/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80000" y="849602"/>
            <a:ext cx="4319992" cy="1809145"/>
          </a:xfrm>
        </p:spPr>
        <p:txBody>
          <a:bodyPr vert="horz" wrap="square" lIns="18000" tIns="18000" rIns="18000" bIns="18000" rtlCol="0">
            <a:spAutoFit/>
          </a:bodyPr>
          <a:lstStyle>
            <a:lvl1pPr>
              <a:defRPr lang="ja-JP" altLang="en-US" sz="2400" smtClean="0"/>
            </a:lvl1pPr>
            <a:lvl2pPr>
              <a:defRPr lang="ja-JP" altLang="en-US" sz="2000" smtClean="0"/>
            </a:lvl2pPr>
            <a:lvl3pPr>
              <a:defRPr lang="ja-JP" altLang="en-US" sz="2000" smtClean="0"/>
            </a:lvl3pPr>
            <a:lvl4pPr>
              <a:defRPr lang="ja-JP" altLang="en-US" sz="1800" smtClean="0"/>
            </a:lvl4pPr>
            <a:lvl5pPr>
              <a:defRPr lang="ja-JP" altLang="en-US" sz="18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849602"/>
            <a:ext cx="4319992" cy="1809145"/>
          </a:xfrm>
        </p:spPr>
        <p:txBody>
          <a:bodyPr vert="horz" wrap="square" lIns="18000" tIns="18000" rIns="18000" bIns="18000" rtlCol="0">
            <a:spAutoFit/>
          </a:bodyPr>
          <a:lstStyle>
            <a:lvl1pPr>
              <a:defRPr lang="ja-JP" altLang="en-US" sz="2400" smtClean="0"/>
            </a:lvl1pPr>
            <a:lvl2pPr>
              <a:defRPr lang="ja-JP" altLang="en-US" sz="2000" smtClean="0"/>
            </a:lvl2pPr>
            <a:lvl3pPr>
              <a:defRPr lang="ja-JP" altLang="en-US" sz="2000" smtClean="0"/>
            </a:lvl3pPr>
            <a:lvl4pPr>
              <a:defRPr lang="ja-JP" altLang="en-US" sz="1800" smtClean="0"/>
            </a:lvl4pPr>
            <a:lvl5pPr>
              <a:defRPr lang="ja-JP" altLang="en-US" sz="18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80000" y="6660002"/>
            <a:ext cx="900000" cy="174851"/>
          </a:xfrm>
        </p:spPr>
        <p:txBody>
          <a:bodyPr vert="horz" lIns="18000" tIns="18000" rIns="18000" bIns="18000" rtlCol="0" anchor="ctr">
            <a:spAutoFit/>
          </a:bodyPr>
          <a:lstStyle>
            <a:lvl1pPr>
              <a:defRPr lang="ja-JP" altLang="en-US" sz="900" smtClean="0"/>
            </a:lvl1pPr>
          </a:lstStyle>
          <a:p>
            <a:fld id="{CF88B82A-00AF-4900-8113-47D83AC86A34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159200" y="6655322"/>
            <a:ext cx="6829200" cy="174851"/>
          </a:xfrm>
        </p:spPr>
        <p:txBody>
          <a:bodyPr vert="horz" wrap="square" lIns="18000" tIns="18000" rIns="18000" bIns="18000" rtlCol="0" anchor="ctr">
            <a:spAutoFit/>
          </a:bodyPr>
          <a:lstStyle>
            <a:lvl1pPr algn="ctr">
              <a:defRPr lang="ja-JP" altLang="en-US" sz="900"/>
            </a:lvl1pPr>
          </a:lstStyle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064000" y="6660002"/>
            <a:ext cx="900000" cy="174851"/>
          </a:xfrm>
        </p:spPr>
        <p:txBody>
          <a:bodyPr vert="horz" lIns="18000" tIns="18000" rIns="18000" bIns="18000" rtlCol="0" anchor="ctr">
            <a:spAutoFit/>
          </a:bodyPr>
          <a:lstStyle>
            <a:lvl1pPr algn="r">
              <a:defRPr lang="ja-JP" altLang="en-US" sz="900" smtClean="0"/>
            </a:lvl1pPr>
          </a:lstStyle>
          <a:p>
            <a:fld id="{9F6F420A-7473-40A5-A9F6-5909EF75A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448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783733"/>
            <a:ext cx="4040188" cy="3911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053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783733"/>
            <a:ext cx="4041775" cy="3911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053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E377-0292-40EC-A88A-3987270C15C9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420A-7473-40A5-A9F6-5909EF75A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16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89D7-9F95-4A14-ADFB-4E82D41BC908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420A-7473-40A5-A9F6-5909EF75A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596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B496-0D7F-4C05-8716-C0C1B8BCFE79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420A-7473-40A5-A9F6-5909EF75A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84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7422" y="212003"/>
            <a:ext cx="5849159" cy="467239"/>
          </a:xfrm>
        </p:spPr>
        <p:txBody>
          <a:bodyPr lIns="18000" tIns="18000" rIns="18000" bIns="18000">
            <a:spAutoFit/>
          </a:bodyPr>
          <a:lstStyle>
            <a:lvl1pPr>
              <a:defRPr sz="28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3" y="851155"/>
            <a:ext cx="8784976" cy="1809145"/>
          </a:xfrm>
        </p:spPr>
        <p:txBody>
          <a:bodyPr wrap="square" lIns="18000" tIns="18000" rIns="18000" bIns="18000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79512" y="6660002"/>
            <a:ext cx="900000" cy="174851"/>
          </a:xfrm>
        </p:spPr>
        <p:txBody>
          <a:bodyPr lIns="18000" tIns="18000" rIns="18000" bIns="18000">
            <a:spAutoFit/>
          </a:bodyPr>
          <a:lstStyle>
            <a:lvl1pPr>
              <a:defRPr sz="900"/>
            </a:lvl1pPr>
          </a:lstStyle>
          <a:p>
            <a:fld id="{0A0C3D58-F05B-4F99-A1AA-1C1549877E49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158164" y="6660002"/>
            <a:ext cx="6827674" cy="174851"/>
          </a:xfrm>
        </p:spPr>
        <p:txBody>
          <a:bodyPr lIns="18000" tIns="18000" rIns="18000" bIns="18000">
            <a:spAutoFit/>
          </a:bodyPr>
          <a:lstStyle>
            <a:lvl1pPr>
              <a:defRPr sz="900"/>
            </a:lvl1pPr>
          </a:lstStyle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064488" y="6660002"/>
            <a:ext cx="900000" cy="174851"/>
          </a:xfrm>
        </p:spPr>
        <p:txBody>
          <a:bodyPr lIns="18000" tIns="18000" rIns="18000" bIns="18000">
            <a:spAutoFit/>
          </a:bodyPr>
          <a:lstStyle>
            <a:lvl1pPr>
              <a:defRPr sz="900"/>
            </a:lvl1pPr>
          </a:lstStyle>
          <a:p>
            <a:fld id="{A12113B3-51C1-4126-84F8-28075DBA0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375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797737"/>
            <a:ext cx="3008313" cy="6373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705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2372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1794-8444-43DB-9D1A-C0367B977F62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420A-7473-40A5-A9F6-5909EF75A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885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5037751"/>
            <a:ext cx="5486400" cy="3295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14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2372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E62C-3924-4683-80F3-E2B4317D045A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420A-7473-40A5-A9F6-5909EF75A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972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104940" y="836714"/>
            <a:ext cx="5859549" cy="194233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B74F-EE8E-4C85-96C6-1544131E2A51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420A-7473-40A5-A9F6-5909EF75A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727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424481" y="274640"/>
            <a:ext cx="467239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493256" y="274640"/>
            <a:ext cx="1983744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2E46-1681-4B91-AA03-D4F18EE7192C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420A-7473-40A5-A9F6-5909EF75A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79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6373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4077313"/>
            <a:ext cx="7772400" cy="3295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F191-D460-49B9-A6A3-FCA2E2A3784F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13B3-51C1-4126-84F8-28075DBA0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17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8800" y="214581"/>
            <a:ext cx="5850000" cy="467239"/>
          </a:xfrm>
        </p:spPr>
        <p:txBody>
          <a:bodyPr vert="horz" lIns="18000" tIns="18000" rIns="18000" bIns="18000" rtlCol="0" anchor="ctr">
            <a:spAutoFit/>
          </a:bodyPr>
          <a:lstStyle>
            <a:lvl1pPr>
              <a:defRPr lang="ja-JP" altLang="en-US" sz="2800"/>
            </a:lvl1pPr>
          </a:lstStyle>
          <a:p>
            <a:pPr lvl="0"/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80000" y="849602"/>
            <a:ext cx="4319992" cy="1809145"/>
          </a:xfrm>
        </p:spPr>
        <p:txBody>
          <a:bodyPr vert="horz" wrap="square" lIns="18000" tIns="18000" rIns="18000" bIns="18000" rtlCol="0">
            <a:spAutoFit/>
          </a:bodyPr>
          <a:lstStyle>
            <a:lvl1pPr>
              <a:defRPr lang="ja-JP" altLang="en-US" sz="2400" smtClean="0"/>
            </a:lvl1pPr>
            <a:lvl2pPr>
              <a:defRPr lang="ja-JP" altLang="en-US" sz="2000" smtClean="0"/>
            </a:lvl2pPr>
            <a:lvl3pPr>
              <a:defRPr lang="ja-JP" altLang="en-US" sz="2000" smtClean="0"/>
            </a:lvl3pPr>
            <a:lvl4pPr>
              <a:defRPr lang="ja-JP" altLang="en-US" sz="1800" smtClean="0"/>
            </a:lvl4pPr>
            <a:lvl5pPr>
              <a:defRPr lang="ja-JP" altLang="en-US" sz="18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849602"/>
            <a:ext cx="4319992" cy="1809145"/>
          </a:xfrm>
        </p:spPr>
        <p:txBody>
          <a:bodyPr vert="horz" wrap="square" lIns="18000" tIns="18000" rIns="18000" bIns="18000" rtlCol="0">
            <a:spAutoFit/>
          </a:bodyPr>
          <a:lstStyle>
            <a:lvl1pPr>
              <a:defRPr lang="ja-JP" altLang="en-US" sz="2400" smtClean="0"/>
            </a:lvl1pPr>
            <a:lvl2pPr>
              <a:defRPr lang="ja-JP" altLang="en-US" sz="2000" smtClean="0"/>
            </a:lvl2pPr>
            <a:lvl3pPr>
              <a:defRPr lang="ja-JP" altLang="en-US" sz="2000" smtClean="0"/>
            </a:lvl3pPr>
            <a:lvl4pPr>
              <a:defRPr lang="ja-JP" altLang="en-US" sz="1800" smtClean="0"/>
            </a:lvl4pPr>
            <a:lvl5pPr>
              <a:defRPr lang="ja-JP" altLang="en-US" sz="18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80000" y="6660002"/>
            <a:ext cx="900000" cy="174851"/>
          </a:xfrm>
        </p:spPr>
        <p:txBody>
          <a:bodyPr vert="horz" lIns="18000" tIns="18000" rIns="18000" bIns="18000" rtlCol="0" anchor="ctr">
            <a:spAutoFit/>
          </a:bodyPr>
          <a:lstStyle>
            <a:lvl1pPr>
              <a:defRPr lang="ja-JP" altLang="en-US" sz="900" smtClean="0"/>
            </a:lvl1pPr>
          </a:lstStyle>
          <a:p>
            <a:fld id="{CA9918EB-3C98-4A03-8C3C-83A676B521F7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159200" y="6655322"/>
            <a:ext cx="6829200" cy="174851"/>
          </a:xfrm>
        </p:spPr>
        <p:txBody>
          <a:bodyPr vert="horz" wrap="square" lIns="18000" tIns="18000" rIns="18000" bIns="18000" rtlCol="0" anchor="ctr">
            <a:spAutoFit/>
          </a:bodyPr>
          <a:lstStyle>
            <a:lvl1pPr algn="ctr">
              <a:defRPr lang="ja-JP" altLang="en-US" sz="900"/>
            </a:lvl1pPr>
          </a:lstStyle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064000" y="6660002"/>
            <a:ext cx="900000" cy="174851"/>
          </a:xfrm>
        </p:spPr>
        <p:txBody>
          <a:bodyPr vert="horz" lIns="18000" tIns="18000" rIns="18000" bIns="18000" rtlCol="0" anchor="ctr">
            <a:spAutoFit/>
          </a:bodyPr>
          <a:lstStyle>
            <a:lvl1pPr algn="r">
              <a:defRPr lang="ja-JP" altLang="en-US" sz="900" smtClean="0"/>
            </a:lvl1pPr>
          </a:lstStyle>
          <a:p>
            <a:fld id="{A12113B3-51C1-4126-84F8-28075DBA0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76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783733"/>
            <a:ext cx="4040188" cy="3911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053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783733"/>
            <a:ext cx="4041775" cy="3911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053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922F-0D65-4ECE-A761-35D8C412863E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13B3-51C1-4126-84F8-28075DBA0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15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1EE3-F845-4097-AA68-936EEEF987B1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13B3-51C1-4126-84F8-28075DBA0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30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3EEE-A432-4BE5-BE18-0B721EB3AB6E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13B3-51C1-4126-84F8-28075DBA0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9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797737"/>
            <a:ext cx="3008313" cy="6373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705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2372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B037-7180-4B5C-B3A5-E209E927E692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13B3-51C1-4126-84F8-28075DBA0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0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5037751"/>
            <a:ext cx="5486400" cy="3295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14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2372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F3FF-4D65-4451-93A3-FFA50A1CC30A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13B3-51C1-4126-84F8-28075DBA0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31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47664" y="229871"/>
            <a:ext cx="6048672" cy="452698"/>
          </a:xfrm>
          <a:prstGeom prst="rect">
            <a:avLst/>
          </a:prstGeom>
        </p:spPr>
        <p:txBody>
          <a:bodyPr vert="horz" wrap="square" lIns="18000" tIns="10800" rIns="18000" bIns="10800" rtlCol="0" anchor="ctr">
            <a:sp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79513" y="836714"/>
            <a:ext cx="8784976" cy="1942337"/>
          </a:xfrm>
          <a:prstGeom prst="rect">
            <a:avLst/>
          </a:prstGeom>
        </p:spPr>
        <p:txBody>
          <a:bodyPr vert="horz" lIns="18000" tIns="10800" rIns="18000" bIns="10800" rtlCol="0">
            <a:sp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79512" y="6653066"/>
            <a:ext cx="900000" cy="160310"/>
          </a:xfrm>
          <a:prstGeom prst="rect">
            <a:avLst/>
          </a:prstGeom>
        </p:spPr>
        <p:txBody>
          <a:bodyPr vert="horz" lIns="18000" tIns="10800" rIns="18000" bIns="10800" rtlCol="0" anchor="b" anchorCtr="0">
            <a:sp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CCC0A-9B30-4C8C-9B06-D56A1BFEAE7B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907705" y="6653066"/>
            <a:ext cx="5328592" cy="160310"/>
          </a:xfrm>
          <a:prstGeom prst="rect">
            <a:avLst/>
          </a:prstGeom>
        </p:spPr>
        <p:txBody>
          <a:bodyPr vert="horz" wrap="square" lIns="18000" tIns="10800" rIns="18000" bIns="10800" rtlCol="0" anchor="b" anchorCtr="1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64488" y="6653066"/>
            <a:ext cx="900000" cy="160310"/>
          </a:xfrm>
          <a:prstGeom prst="rect">
            <a:avLst/>
          </a:prstGeom>
        </p:spPr>
        <p:txBody>
          <a:bodyPr vert="horz" lIns="18000" tIns="10800" rIns="18000" bIns="10800" rtlCol="0" anchor="b" anchorCtr="0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113B3-51C1-4126-84F8-28075DBA0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59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J01.png">
            <a:extLst>
              <a:ext uri="{FF2B5EF4-FFF2-40B4-BE49-F238E27FC236}">
                <a16:creationId xmlns:a16="http://schemas.microsoft.com/office/drawing/2014/main" id="{44BC1DDA-46A1-498F-9FA3-1A1A3E83A22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フッター プレースホルダー 1"/>
          <p:cNvSpPr txBox="1">
            <a:spLocks/>
          </p:cNvSpPr>
          <p:nvPr/>
        </p:nvSpPr>
        <p:spPr>
          <a:xfrm>
            <a:off x="7230374" y="6661377"/>
            <a:ext cx="1214435" cy="138499"/>
          </a:xfrm>
          <a:prstGeom prst="rect">
            <a:avLst/>
          </a:prstGeom>
        </p:spPr>
        <p:txBody>
          <a:bodyPr vert="horz" wrap="none" lIns="91440" tIns="45720" rIns="0" bIns="0" rtlCol="0" anchor="b" anchorCtr="0">
            <a:spAutoFit/>
          </a:bodyPr>
          <a:lstStyle>
            <a:defPPr>
              <a:defRPr lang="ja-JP"/>
            </a:defPPr>
            <a:lvl1pPr marL="0" algn="r" defTabSz="914400" rtl="0" eaLnBrk="1" fontAlgn="b" latinLnBrk="0" hangingPunct="1">
              <a:defRPr kumimoji="1" sz="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600" dirty="0">
                <a:solidFill>
                  <a:prstClr val="black"/>
                </a:solidFill>
              </a:rPr>
              <a:t>© Mitsubishi Electric Corporation</a:t>
            </a:r>
            <a:endParaRPr lang="ja-JP" altLang="en-US" sz="600" dirty="0">
              <a:solidFill>
                <a:prstClr val="black"/>
              </a:solidFill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47664" y="229871"/>
            <a:ext cx="6048672" cy="452698"/>
          </a:xfrm>
          <a:prstGeom prst="rect">
            <a:avLst/>
          </a:prstGeom>
        </p:spPr>
        <p:txBody>
          <a:bodyPr vert="horz" wrap="square" lIns="18000" tIns="10800" rIns="18000" bIns="10800" rtlCol="0" anchor="ctr">
            <a:sp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79513" y="836714"/>
            <a:ext cx="8784976" cy="1942337"/>
          </a:xfrm>
          <a:prstGeom prst="rect">
            <a:avLst/>
          </a:prstGeom>
        </p:spPr>
        <p:txBody>
          <a:bodyPr vert="horz" lIns="18000" tIns="10800" rIns="18000" bIns="10800" rtlCol="0">
            <a:sp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79512" y="6653066"/>
            <a:ext cx="900000" cy="160310"/>
          </a:xfrm>
          <a:prstGeom prst="rect">
            <a:avLst/>
          </a:prstGeom>
        </p:spPr>
        <p:txBody>
          <a:bodyPr vert="horz" lIns="18000" tIns="10800" rIns="18000" bIns="10800" rtlCol="0" anchor="b" anchorCtr="0">
            <a:sp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B1D6B-6318-4A1F-A6D3-9101D0579ADC}" type="datetime1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907705" y="6653066"/>
            <a:ext cx="5328592" cy="160310"/>
          </a:xfrm>
          <a:prstGeom prst="rect">
            <a:avLst/>
          </a:prstGeom>
        </p:spPr>
        <p:txBody>
          <a:bodyPr vert="horz" wrap="square" lIns="18000" tIns="10800" rIns="18000" bIns="10800" rtlCol="0" anchor="b" anchorCtr="1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64488" y="6653066"/>
            <a:ext cx="900000" cy="160310"/>
          </a:xfrm>
          <a:prstGeom prst="rect">
            <a:avLst/>
          </a:prstGeom>
        </p:spPr>
        <p:txBody>
          <a:bodyPr vert="horz" lIns="18000" tIns="10800" rIns="18000" bIns="10800" rtlCol="0" anchor="b" anchorCtr="0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420A-7473-40A5-A9F6-5909EF75A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97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lgo.jeita.or.jp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jp/url?q=http://www.ac-illust.com/main/detail.php%3Fid%3D30071&amp;sa=U&amp;ei=GUxbU4vDNY7s8AXfr4DIDw&amp;ved=0CDQQ9QEwAw&amp;usg=AFQjCNFIQQSj3dE8vEbklKqm8ImwnfdSA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jp/url?q=http://www.ac-illust.com/main/detail.php%3Fid%3D30071&amp;sa=U&amp;ei=GUxbU4vDNY7s8AXfr4DIDw&amp;ved=0CDQQ9QEwAw&amp;usg=AFQjCNFIQQSj3dE8vEbklKqm8ImwnfdSA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6CBCAC-C201-43EE-9FBF-2120F92F3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15866"/>
            <a:ext cx="7772400" cy="1499138"/>
          </a:xfrm>
        </p:spPr>
        <p:txBody>
          <a:bodyPr/>
          <a:lstStyle/>
          <a:p>
            <a:r>
              <a:rPr lang="ja-JP" altLang="en-US" sz="3200" dirty="0"/>
              <a:t>プログラミングを楽しく学ぼう</a:t>
            </a:r>
            <a:br>
              <a:rPr lang="en-US" altLang="ja-JP" sz="3200" dirty="0"/>
            </a:br>
            <a:br>
              <a:rPr lang="en-US" altLang="ja-JP" sz="3200" dirty="0">
                <a:latin typeface="+mj-ea"/>
              </a:rPr>
            </a:br>
            <a:r>
              <a:rPr lang="ja-JP" altLang="en-US" sz="3200" dirty="0">
                <a:latin typeface="+mj-ea"/>
              </a:rPr>
              <a:t>～ アルゴロジック　～</a:t>
            </a:r>
            <a:endParaRPr kumimoji="1" lang="ja-JP" altLang="en-US" sz="3200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BFEFF1D-7104-E7C4-100C-70AF1C3C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22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E4573FB-A0A6-4E6A-979F-5ED9D14AC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6" y="2775858"/>
            <a:ext cx="3240000" cy="1921115"/>
          </a:xfrm>
          <a:prstGeom prst="rect">
            <a:avLst/>
          </a:prstGeom>
        </p:spPr>
      </p:pic>
      <p:sp>
        <p:nvSpPr>
          <p:cNvPr id="28675" name="Rectangle 2">
            <a:extLst>
              <a:ext uri="{FF2B5EF4-FFF2-40B4-BE49-F238E27FC236}">
                <a16:creationId xmlns:a16="http://schemas.microsoft.com/office/drawing/2014/main" id="{E19C85B0-6EFC-4F8E-BB13-6C78F2E64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演習：料理のアルゴリズム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4B32EBE-76AB-4665-B115-AB45704CE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z="2800"/>
              <a:t>包丁を使って、にんじん一本から星型の輪切りを３０個作ります。</a:t>
            </a:r>
          </a:p>
          <a:p>
            <a:pPr eaLnBrk="1" hangingPunct="1"/>
            <a:r>
              <a:rPr lang="ja-JP" altLang="en-US" sz="2800"/>
              <a:t>全部で何回切るでしょうか</a:t>
            </a:r>
            <a:r>
              <a:rPr lang="en-US" altLang="ja-JP" sz="2800"/>
              <a:t>?</a:t>
            </a:r>
          </a:p>
          <a:p>
            <a:pPr eaLnBrk="1" hangingPunct="1"/>
            <a:endParaRPr lang="en-US" altLang="ja-JP" sz="2800"/>
          </a:p>
        </p:txBody>
      </p:sp>
      <p:sp>
        <p:nvSpPr>
          <p:cNvPr id="28678" name="AutoShape 5">
            <a:extLst>
              <a:ext uri="{FF2B5EF4-FFF2-40B4-BE49-F238E27FC236}">
                <a16:creationId xmlns:a16="http://schemas.microsoft.com/office/drawing/2014/main" id="{92824FDD-3449-4895-A9E9-87FCBBF5D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284538"/>
            <a:ext cx="544512" cy="485775"/>
          </a:xfrm>
          <a:prstGeom prst="rightArrow">
            <a:avLst>
              <a:gd name="adj1" fmla="val 55556"/>
              <a:gd name="adj2" fmla="val 5882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107526" name="AutoShape 6">
            <a:extLst>
              <a:ext uri="{FF2B5EF4-FFF2-40B4-BE49-F238E27FC236}">
                <a16:creationId xmlns:a16="http://schemas.microsoft.com/office/drawing/2014/main" id="{4B220944-294C-4C7A-A1A8-09E5F4C8F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781300"/>
            <a:ext cx="792162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27" name="AutoShape 7">
            <a:extLst>
              <a:ext uri="{FF2B5EF4-FFF2-40B4-BE49-F238E27FC236}">
                <a16:creationId xmlns:a16="http://schemas.microsoft.com/office/drawing/2014/main" id="{DE09D373-517E-4BC9-8423-52F4C095A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781300"/>
            <a:ext cx="792163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28" name="AutoShape 8">
            <a:extLst>
              <a:ext uri="{FF2B5EF4-FFF2-40B4-BE49-F238E27FC236}">
                <a16:creationId xmlns:a16="http://schemas.microsoft.com/office/drawing/2014/main" id="{42DDDC00-D4B3-43CA-9664-FA71F6AA2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781300"/>
            <a:ext cx="792163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29" name="AutoShape 9">
            <a:extLst>
              <a:ext uri="{FF2B5EF4-FFF2-40B4-BE49-F238E27FC236}">
                <a16:creationId xmlns:a16="http://schemas.microsoft.com/office/drawing/2014/main" id="{DA5EF70B-AF5A-4BD8-B3D0-74D1F4C45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781300"/>
            <a:ext cx="792162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30" name="AutoShape 10">
            <a:extLst>
              <a:ext uri="{FF2B5EF4-FFF2-40B4-BE49-F238E27FC236}">
                <a16:creationId xmlns:a16="http://schemas.microsoft.com/office/drawing/2014/main" id="{BE323ADE-17FB-48D8-B403-D1ABA9D02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781300"/>
            <a:ext cx="792163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31" name="AutoShape 11">
            <a:extLst>
              <a:ext uri="{FF2B5EF4-FFF2-40B4-BE49-F238E27FC236}">
                <a16:creationId xmlns:a16="http://schemas.microsoft.com/office/drawing/2014/main" id="{002B4B2B-B5BA-4C74-8097-E9619D146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2781300"/>
            <a:ext cx="792163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32" name="AutoShape 12">
            <a:extLst>
              <a:ext uri="{FF2B5EF4-FFF2-40B4-BE49-F238E27FC236}">
                <a16:creationId xmlns:a16="http://schemas.microsoft.com/office/drawing/2014/main" id="{4036302D-F424-4E1B-8862-F6B15181E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781300"/>
            <a:ext cx="792162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33" name="AutoShape 13">
            <a:extLst>
              <a:ext uri="{FF2B5EF4-FFF2-40B4-BE49-F238E27FC236}">
                <a16:creationId xmlns:a16="http://schemas.microsoft.com/office/drawing/2014/main" id="{236DC774-778D-4237-AC0B-9173227EA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781300"/>
            <a:ext cx="792162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34" name="AutoShape 14">
            <a:extLst>
              <a:ext uri="{FF2B5EF4-FFF2-40B4-BE49-F238E27FC236}">
                <a16:creationId xmlns:a16="http://schemas.microsoft.com/office/drawing/2014/main" id="{87BEC07A-1AF8-4D73-B637-C9BEA1805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781300"/>
            <a:ext cx="792163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35" name="AutoShape 15">
            <a:extLst>
              <a:ext uri="{FF2B5EF4-FFF2-40B4-BE49-F238E27FC236}">
                <a16:creationId xmlns:a16="http://schemas.microsoft.com/office/drawing/2014/main" id="{286977CF-655A-4B47-92CA-10774D1D3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2781300"/>
            <a:ext cx="792162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36" name="AutoShape 16">
            <a:extLst>
              <a:ext uri="{FF2B5EF4-FFF2-40B4-BE49-F238E27FC236}">
                <a16:creationId xmlns:a16="http://schemas.microsoft.com/office/drawing/2014/main" id="{F2006990-BBD1-4557-A835-048235374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997200"/>
            <a:ext cx="792162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37" name="AutoShape 17">
            <a:extLst>
              <a:ext uri="{FF2B5EF4-FFF2-40B4-BE49-F238E27FC236}">
                <a16:creationId xmlns:a16="http://schemas.microsoft.com/office/drawing/2014/main" id="{C2743C63-4256-4658-906B-1482CF611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997200"/>
            <a:ext cx="792163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38" name="AutoShape 18">
            <a:extLst>
              <a:ext uri="{FF2B5EF4-FFF2-40B4-BE49-F238E27FC236}">
                <a16:creationId xmlns:a16="http://schemas.microsoft.com/office/drawing/2014/main" id="{92081F15-F668-4B4C-9CE3-4A2A591E2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997200"/>
            <a:ext cx="792163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39" name="AutoShape 19">
            <a:extLst>
              <a:ext uri="{FF2B5EF4-FFF2-40B4-BE49-F238E27FC236}">
                <a16:creationId xmlns:a16="http://schemas.microsoft.com/office/drawing/2014/main" id="{89C7D5EC-7291-4BB2-876B-609BC2421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997200"/>
            <a:ext cx="792162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40" name="AutoShape 20">
            <a:extLst>
              <a:ext uri="{FF2B5EF4-FFF2-40B4-BE49-F238E27FC236}">
                <a16:creationId xmlns:a16="http://schemas.microsoft.com/office/drawing/2014/main" id="{AAE94566-F8E9-45CC-A3CA-73E77E837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997200"/>
            <a:ext cx="792163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41" name="AutoShape 21">
            <a:extLst>
              <a:ext uri="{FF2B5EF4-FFF2-40B4-BE49-F238E27FC236}">
                <a16:creationId xmlns:a16="http://schemas.microsoft.com/office/drawing/2014/main" id="{75A0C137-7279-4A77-9994-DDFC18CD9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2997200"/>
            <a:ext cx="792163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42" name="AutoShape 22">
            <a:extLst>
              <a:ext uri="{FF2B5EF4-FFF2-40B4-BE49-F238E27FC236}">
                <a16:creationId xmlns:a16="http://schemas.microsoft.com/office/drawing/2014/main" id="{C3901A01-44CB-459E-89B0-774EC44A1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997200"/>
            <a:ext cx="792162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43" name="AutoShape 23">
            <a:extLst>
              <a:ext uri="{FF2B5EF4-FFF2-40B4-BE49-F238E27FC236}">
                <a16:creationId xmlns:a16="http://schemas.microsoft.com/office/drawing/2014/main" id="{4B4924DB-36B1-4214-947A-EB2A5B01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997200"/>
            <a:ext cx="792162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44" name="AutoShape 24">
            <a:extLst>
              <a:ext uri="{FF2B5EF4-FFF2-40B4-BE49-F238E27FC236}">
                <a16:creationId xmlns:a16="http://schemas.microsoft.com/office/drawing/2014/main" id="{A00E5392-1D6B-45EB-8655-6C700B7E7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997200"/>
            <a:ext cx="792163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45" name="AutoShape 25">
            <a:extLst>
              <a:ext uri="{FF2B5EF4-FFF2-40B4-BE49-F238E27FC236}">
                <a16:creationId xmlns:a16="http://schemas.microsoft.com/office/drawing/2014/main" id="{1B1F367A-6255-4915-9A8C-5217DFF61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2997200"/>
            <a:ext cx="792162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46" name="AutoShape 26">
            <a:extLst>
              <a:ext uri="{FF2B5EF4-FFF2-40B4-BE49-F238E27FC236}">
                <a16:creationId xmlns:a16="http://schemas.microsoft.com/office/drawing/2014/main" id="{6FB31CAD-BFDD-4685-AD32-9F50D523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286125"/>
            <a:ext cx="792162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47" name="AutoShape 27">
            <a:extLst>
              <a:ext uri="{FF2B5EF4-FFF2-40B4-BE49-F238E27FC236}">
                <a16:creationId xmlns:a16="http://schemas.microsoft.com/office/drawing/2014/main" id="{EE4BE91E-35B6-47B9-AEE4-4FBBD0354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286125"/>
            <a:ext cx="792163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48" name="AutoShape 28">
            <a:extLst>
              <a:ext uri="{FF2B5EF4-FFF2-40B4-BE49-F238E27FC236}">
                <a16:creationId xmlns:a16="http://schemas.microsoft.com/office/drawing/2014/main" id="{741E6627-E69E-4542-AB20-7B3D34712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286125"/>
            <a:ext cx="792163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49" name="AutoShape 29">
            <a:extLst>
              <a:ext uri="{FF2B5EF4-FFF2-40B4-BE49-F238E27FC236}">
                <a16:creationId xmlns:a16="http://schemas.microsoft.com/office/drawing/2014/main" id="{8D0E3805-C59A-4BC1-B280-55C33613D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286125"/>
            <a:ext cx="792162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50" name="AutoShape 30">
            <a:extLst>
              <a:ext uri="{FF2B5EF4-FFF2-40B4-BE49-F238E27FC236}">
                <a16:creationId xmlns:a16="http://schemas.microsoft.com/office/drawing/2014/main" id="{6358B381-7AA6-45AE-B1B4-13B17427D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286125"/>
            <a:ext cx="792163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51" name="AutoShape 31">
            <a:extLst>
              <a:ext uri="{FF2B5EF4-FFF2-40B4-BE49-F238E27FC236}">
                <a16:creationId xmlns:a16="http://schemas.microsoft.com/office/drawing/2014/main" id="{664BAB91-7DC9-4C16-81B6-8FE36A2A5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3286125"/>
            <a:ext cx="792163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52" name="AutoShape 32">
            <a:extLst>
              <a:ext uri="{FF2B5EF4-FFF2-40B4-BE49-F238E27FC236}">
                <a16:creationId xmlns:a16="http://schemas.microsoft.com/office/drawing/2014/main" id="{6E66B7A5-3865-4BA3-A773-CEC2CC08A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286125"/>
            <a:ext cx="792162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53" name="AutoShape 33">
            <a:extLst>
              <a:ext uri="{FF2B5EF4-FFF2-40B4-BE49-F238E27FC236}">
                <a16:creationId xmlns:a16="http://schemas.microsoft.com/office/drawing/2014/main" id="{AF065370-9052-431E-841D-617CCCCBE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3286125"/>
            <a:ext cx="792162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54" name="AutoShape 34">
            <a:extLst>
              <a:ext uri="{FF2B5EF4-FFF2-40B4-BE49-F238E27FC236}">
                <a16:creationId xmlns:a16="http://schemas.microsoft.com/office/drawing/2014/main" id="{37AC2672-710F-41DA-96AE-3CBA2206A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3286125"/>
            <a:ext cx="792163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55" name="AutoShape 35">
            <a:extLst>
              <a:ext uri="{FF2B5EF4-FFF2-40B4-BE49-F238E27FC236}">
                <a16:creationId xmlns:a16="http://schemas.microsoft.com/office/drawing/2014/main" id="{98AFBD2F-4033-45D4-AF6E-71988B2A6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3286125"/>
            <a:ext cx="792162" cy="71913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7556" name="Text Box 36">
            <a:extLst>
              <a:ext uri="{FF2B5EF4-FFF2-40B4-BE49-F238E27FC236}">
                <a16:creationId xmlns:a16="http://schemas.microsoft.com/office/drawing/2014/main" id="{4EC2A191-0094-4095-A330-102E1CCD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868863"/>
            <a:ext cx="284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 b="1" u="none"/>
              <a:t>「命令」は以下の</a:t>
            </a:r>
            <a:r>
              <a:rPr lang="en-US" altLang="ja-JP" sz="2000" b="1" u="none"/>
              <a:t>3</a:t>
            </a:r>
            <a:r>
              <a:rPr lang="ja-JP" altLang="en-US" sz="2000" b="1" u="none"/>
              <a:t>つです</a:t>
            </a:r>
          </a:p>
        </p:txBody>
      </p:sp>
      <p:sp>
        <p:nvSpPr>
          <p:cNvPr id="107557" name="Text Box 37">
            <a:extLst>
              <a:ext uri="{FF2B5EF4-FFF2-40B4-BE49-F238E27FC236}">
                <a16:creationId xmlns:a16="http://schemas.microsoft.com/office/drawing/2014/main" id="{B3C22371-C455-4049-BAC9-79B0D3A43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695950"/>
            <a:ext cx="183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1" u="none"/>
              <a:t>◎</a:t>
            </a:r>
            <a:r>
              <a:rPr lang="ja-JP" altLang="en-US" sz="2000" b="1" u="none"/>
              <a:t>輪切りにする</a:t>
            </a:r>
          </a:p>
        </p:txBody>
      </p:sp>
      <p:sp>
        <p:nvSpPr>
          <p:cNvPr id="107558" name="Text Box 38">
            <a:extLst>
              <a:ext uri="{FF2B5EF4-FFF2-40B4-BE49-F238E27FC236}">
                <a16:creationId xmlns:a16="http://schemas.microsoft.com/office/drawing/2014/main" id="{A9E76A51-4CC3-4B33-8CD0-0BA2411DA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264150"/>
            <a:ext cx="298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1" u="none"/>
              <a:t>◎</a:t>
            </a:r>
            <a:r>
              <a:rPr lang="ja-JP" altLang="en-US" sz="2000" b="1" u="none"/>
              <a:t>へたと先端を切り落とす</a:t>
            </a:r>
          </a:p>
        </p:txBody>
      </p:sp>
      <p:sp>
        <p:nvSpPr>
          <p:cNvPr id="107559" name="Text Box 39">
            <a:extLst>
              <a:ext uri="{FF2B5EF4-FFF2-40B4-BE49-F238E27FC236}">
                <a16:creationId xmlns:a16="http://schemas.microsoft.com/office/drawing/2014/main" id="{28E713F2-7516-4781-B859-7419A407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127750"/>
            <a:ext cx="163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1" u="none"/>
              <a:t>◎</a:t>
            </a:r>
            <a:r>
              <a:rPr lang="ja-JP" altLang="en-US" sz="2000" b="1" u="none"/>
              <a:t>星型を作る</a:t>
            </a:r>
          </a:p>
        </p:txBody>
      </p:sp>
      <p:sp>
        <p:nvSpPr>
          <p:cNvPr id="107560" name="Text Box 40">
            <a:extLst>
              <a:ext uri="{FF2B5EF4-FFF2-40B4-BE49-F238E27FC236}">
                <a16:creationId xmlns:a16="http://schemas.microsoft.com/office/drawing/2014/main" id="{E463B1D3-318C-491A-A324-E7E9CDE45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229225"/>
            <a:ext cx="3871913" cy="94615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CC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u="none"/>
              <a:t>「並び順」の違いによる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u="none"/>
              <a:t>「動作」の違いを調べよう</a:t>
            </a:r>
          </a:p>
        </p:txBody>
      </p:sp>
      <p:sp>
        <p:nvSpPr>
          <p:cNvPr id="28714" name="Text Box 41">
            <a:extLst>
              <a:ext uri="{FF2B5EF4-FFF2-40B4-BE49-F238E27FC236}">
                <a16:creationId xmlns:a16="http://schemas.microsoft.com/office/drawing/2014/main" id="{4BE518B0-855A-4271-92C7-8C2B2DCEF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292600"/>
            <a:ext cx="3727450" cy="528638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u="none"/>
              <a:t>動作 </a:t>
            </a:r>
            <a:r>
              <a:rPr lang="en-US" altLang="ja-JP" sz="2800" u="none"/>
              <a:t>= </a:t>
            </a:r>
            <a:r>
              <a:rPr lang="ja-JP" altLang="en-US" sz="2800" u="none"/>
              <a:t>命令 ＋ 並び順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B82D517-2A04-3B78-7813-162FB6C0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56" grpId="0"/>
      <p:bldP spid="107557" grpId="0"/>
      <p:bldP spid="107558" grpId="0"/>
      <p:bldP spid="107559" grpId="0"/>
      <p:bldP spid="1075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300754F7-B6D0-4356-B532-00D496730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5" y="714694"/>
            <a:ext cx="3240000" cy="1921115"/>
          </a:xfrm>
          <a:prstGeom prst="rect">
            <a:avLst/>
          </a:prstGeom>
        </p:spPr>
      </p:pic>
      <p:sp>
        <p:nvSpPr>
          <p:cNvPr id="30723" name="Rectangle 2">
            <a:extLst>
              <a:ext uri="{FF2B5EF4-FFF2-40B4-BE49-F238E27FC236}">
                <a16:creationId xmlns:a16="http://schemas.microsoft.com/office/drawing/2014/main" id="{BE698829-71C3-401D-97AD-398772D20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" y="2330450"/>
            <a:ext cx="7772400" cy="3466393"/>
          </a:xfrm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ja-JP" altLang="en-US" sz="2800" dirty="0"/>
              <a:t>方法</a:t>
            </a:r>
            <a:r>
              <a:rPr lang="en-US" altLang="ja-JP" sz="2800" dirty="0"/>
              <a:t>1(</a:t>
            </a:r>
            <a:r>
              <a:rPr lang="ja-JP" altLang="en-US" sz="2800" dirty="0"/>
              <a:t>輪切りにしてから星型にする</a:t>
            </a:r>
            <a:r>
              <a:rPr lang="en-US" altLang="ja-JP" sz="2800" dirty="0"/>
              <a:t>)</a:t>
            </a:r>
            <a:br>
              <a:rPr lang="en-US" altLang="ja-JP" sz="2800" dirty="0"/>
            </a:br>
            <a:r>
              <a:rPr lang="ja-JP" altLang="en-US" sz="2400" i="1" dirty="0"/>
              <a:t>包丁を入れる回数は</a:t>
            </a:r>
            <a:r>
              <a:rPr lang="en-US" altLang="ja-JP" sz="2400" i="1" dirty="0"/>
              <a:t>?</a:t>
            </a:r>
          </a:p>
          <a:p>
            <a:pPr lvl="1" eaLnBrk="1" hangingPunct="1">
              <a:lnSpc>
                <a:spcPct val="140000"/>
              </a:lnSpc>
            </a:pPr>
            <a:r>
              <a:rPr lang="ja-JP" altLang="en-US" sz="2400" dirty="0"/>
              <a:t>へたと先端を切り落とす	</a:t>
            </a:r>
            <a:r>
              <a:rPr lang="en-US" altLang="ja-JP" sz="2400" dirty="0"/>
              <a:t>=</a:t>
            </a:r>
            <a:r>
              <a:rPr lang="ja-JP" altLang="en-US" sz="2400" dirty="0"/>
              <a:t>　　　</a:t>
            </a:r>
            <a:r>
              <a:rPr lang="en-US" altLang="ja-JP" sz="2400" dirty="0"/>
              <a:t>     </a:t>
            </a:r>
            <a:r>
              <a:rPr lang="ja-JP" altLang="en-US" sz="2400" dirty="0"/>
              <a:t>回</a:t>
            </a:r>
          </a:p>
          <a:p>
            <a:pPr lvl="1" eaLnBrk="1" hangingPunct="1">
              <a:lnSpc>
                <a:spcPct val="140000"/>
              </a:lnSpc>
            </a:pPr>
            <a:r>
              <a:rPr lang="ja-JP" altLang="en-US" sz="2400" dirty="0"/>
              <a:t>輪切りにする			</a:t>
            </a:r>
            <a:r>
              <a:rPr lang="en-US" altLang="ja-JP" sz="2400" dirty="0"/>
              <a:t>=     </a:t>
            </a:r>
            <a:r>
              <a:rPr lang="ja-JP" altLang="en-US" sz="2400" dirty="0"/>
              <a:t>　　　回　</a:t>
            </a:r>
          </a:p>
          <a:p>
            <a:pPr lvl="1" eaLnBrk="1" hangingPunct="1">
              <a:lnSpc>
                <a:spcPct val="140000"/>
              </a:lnSpc>
            </a:pPr>
            <a:r>
              <a:rPr lang="ja-JP" altLang="en-US" sz="2400" dirty="0"/>
              <a:t>星型にする			</a:t>
            </a:r>
            <a:r>
              <a:rPr lang="en-US" altLang="ja-JP" sz="2400" dirty="0"/>
              <a:t>=     </a:t>
            </a:r>
            <a:r>
              <a:rPr lang="ja-JP" altLang="en-US" sz="2400" dirty="0"/>
              <a:t>　　　回　</a:t>
            </a:r>
          </a:p>
          <a:p>
            <a:pPr lvl="1" eaLnBrk="1" hangingPunct="1">
              <a:lnSpc>
                <a:spcPct val="140000"/>
              </a:lnSpc>
            </a:pPr>
            <a:r>
              <a:rPr lang="ja-JP" altLang="en-US" sz="2400" dirty="0"/>
              <a:t>全部星型にする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67865E9-5165-46C3-AA3A-9975BD2B1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115888"/>
            <a:ext cx="7272338" cy="576262"/>
          </a:xfrm>
        </p:spPr>
        <p:txBody>
          <a:bodyPr/>
          <a:lstStyle/>
          <a:p>
            <a:pPr eaLnBrk="1" hangingPunct="1"/>
            <a:r>
              <a:rPr lang="ja-JP" altLang="en-US" sz="2400"/>
              <a:t>にんじん一本から星型の輪切りを３０個作ります</a:t>
            </a:r>
          </a:p>
        </p:txBody>
      </p:sp>
      <p:sp>
        <p:nvSpPr>
          <p:cNvPr id="30725" name="Oval 4">
            <a:extLst>
              <a:ext uri="{FF2B5EF4-FFF2-40B4-BE49-F238E27FC236}">
                <a16:creationId xmlns:a16="http://schemas.microsoft.com/office/drawing/2014/main" id="{88ECE60D-7044-4AD9-BA74-4DC258D5B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1196975"/>
            <a:ext cx="792162" cy="7921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grpSp>
        <p:nvGrpSpPr>
          <p:cNvPr id="30726" name="Group 5">
            <a:extLst>
              <a:ext uri="{FF2B5EF4-FFF2-40B4-BE49-F238E27FC236}">
                <a16:creationId xmlns:a16="http://schemas.microsoft.com/office/drawing/2014/main" id="{51B556A4-B669-4CEF-8507-87C710B848D3}"/>
              </a:ext>
            </a:extLst>
          </p:cNvPr>
          <p:cNvGrpSpPr>
            <a:grpSpLocks/>
          </p:cNvGrpSpPr>
          <p:nvPr/>
        </p:nvGrpSpPr>
        <p:grpSpPr bwMode="auto">
          <a:xfrm>
            <a:off x="7740650" y="1196975"/>
            <a:ext cx="792163" cy="792163"/>
            <a:chOff x="4876" y="754"/>
            <a:chExt cx="499" cy="499"/>
          </a:xfrm>
        </p:grpSpPr>
        <p:sp>
          <p:nvSpPr>
            <p:cNvPr id="108550" name="AutoShape 6">
              <a:extLst>
                <a:ext uri="{FF2B5EF4-FFF2-40B4-BE49-F238E27FC236}">
                  <a16:creationId xmlns:a16="http://schemas.microsoft.com/office/drawing/2014/main" id="{9D2EDB62-486C-4600-BCAC-165984CFA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755"/>
              <a:ext cx="499" cy="453"/>
            </a:xfrm>
            <a:prstGeom prst="star5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30741" name="Oval 7">
              <a:extLst>
                <a:ext uri="{FF2B5EF4-FFF2-40B4-BE49-F238E27FC236}">
                  <a16:creationId xmlns:a16="http://schemas.microsoft.com/office/drawing/2014/main" id="{ED6247FE-5E7C-4214-8129-9B6324469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754"/>
              <a:ext cx="499" cy="49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108552" name="Text Box 8">
            <a:extLst>
              <a:ext uri="{FF2B5EF4-FFF2-40B4-BE49-F238E27FC236}">
                <a16:creationId xmlns:a16="http://schemas.microsoft.com/office/drawing/2014/main" id="{F224B3D6-C436-42B7-8992-FA7AFA4F3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4182242"/>
            <a:ext cx="571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u="none"/>
              <a:t>29</a:t>
            </a:r>
          </a:p>
        </p:txBody>
      </p:sp>
      <p:sp>
        <p:nvSpPr>
          <p:cNvPr id="108553" name="Text Box 9">
            <a:extLst>
              <a:ext uri="{FF2B5EF4-FFF2-40B4-BE49-F238E27FC236}">
                <a16:creationId xmlns:a16="http://schemas.microsoft.com/office/drawing/2014/main" id="{5EBFB6DC-5EC9-4975-B7BF-289DC8DEE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742629"/>
            <a:ext cx="571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u="none"/>
              <a:t>10</a:t>
            </a:r>
          </a:p>
        </p:txBody>
      </p:sp>
      <p:sp>
        <p:nvSpPr>
          <p:cNvPr id="108554" name="Text Box 10">
            <a:extLst>
              <a:ext uri="{FF2B5EF4-FFF2-40B4-BE49-F238E27FC236}">
                <a16:creationId xmlns:a16="http://schemas.microsoft.com/office/drawing/2014/main" id="{2732CBEB-D2E5-4FC0-872F-D8A547DC8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068" y="5354638"/>
            <a:ext cx="438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u="none" dirty="0"/>
              <a:t> 2 + 29 + 10×30 = 331</a:t>
            </a:r>
            <a:r>
              <a:rPr lang="ja-JP" altLang="en-US" sz="2800" u="none" dirty="0"/>
              <a:t>回</a:t>
            </a:r>
          </a:p>
        </p:txBody>
      </p:sp>
      <p:sp>
        <p:nvSpPr>
          <p:cNvPr id="108555" name="Text Box 11">
            <a:extLst>
              <a:ext uri="{FF2B5EF4-FFF2-40B4-BE49-F238E27FC236}">
                <a16:creationId xmlns:a16="http://schemas.microsoft.com/office/drawing/2014/main" id="{DAEE4068-B37A-4F7B-9774-A204345DB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074" y="5873750"/>
            <a:ext cx="2339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u="none" dirty="0"/>
              <a:t>合計　</a:t>
            </a:r>
            <a:r>
              <a:rPr lang="en-US" altLang="ja-JP" u="none" dirty="0"/>
              <a:t>331</a:t>
            </a:r>
            <a:r>
              <a:rPr lang="ja-JP" altLang="en-US" u="none" dirty="0"/>
              <a:t>回</a:t>
            </a:r>
          </a:p>
        </p:txBody>
      </p:sp>
      <p:sp>
        <p:nvSpPr>
          <p:cNvPr id="30731" name="AutoShape 12">
            <a:extLst>
              <a:ext uri="{FF2B5EF4-FFF2-40B4-BE49-F238E27FC236}">
                <a16:creationId xmlns:a16="http://schemas.microsoft.com/office/drawing/2014/main" id="{85B6534B-76DD-4B00-BF1D-BA657AABD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338" y="1341438"/>
            <a:ext cx="544512" cy="485775"/>
          </a:xfrm>
          <a:prstGeom prst="rightArrow">
            <a:avLst>
              <a:gd name="adj1" fmla="val 55556"/>
              <a:gd name="adj2" fmla="val 5882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108557" name="Text Box 13">
            <a:extLst>
              <a:ext uri="{FF2B5EF4-FFF2-40B4-BE49-F238E27FC236}">
                <a16:creationId xmlns:a16="http://schemas.microsoft.com/office/drawing/2014/main" id="{C92C4ED2-1DDA-40F0-A916-A065BD03D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605979"/>
            <a:ext cx="37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u="none"/>
              <a:t>2</a:t>
            </a:r>
          </a:p>
        </p:txBody>
      </p:sp>
      <p:sp>
        <p:nvSpPr>
          <p:cNvPr id="30734" name="AutoShape 15">
            <a:extLst>
              <a:ext uri="{FF2B5EF4-FFF2-40B4-BE49-F238E27FC236}">
                <a16:creationId xmlns:a16="http://schemas.microsoft.com/office/drawing/2014/main" id="{B4E6323C-4164-461D-ACD1-26743307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41438"/>
            <a:ext cx="544513" cy="485775"/>
          </a:xfrm>
          <a:prstGeom prst="rightArrow">
            <a:avLst>
              <a:gd name="adj1" fmla="val 55556"/>
              <a:gd name="adj2" fmla="val 5882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108560" name="Rectangle 16">
            <a:extLst>
              <a:ext uri="{FF2B5EF4-FFF2-40B4-BE49-F238E27FC236}">
                <a16:creationId xmlns:a16="http://schemas.microsoft.com/office/drawing/2014/main" id="{A3DC1A82-E5CE-44DB-A738-F2F746285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298" y="3552799"/>
            <a:ext cx="431800" cy="5762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108561" name="Rectangle 17">
            <a:extLst>
              <a:ext uri="{FF2B5EF4-FFF2-40B4-BE49-F238E27FC236}">
                <a16:creationId xmlns:a16="http://schemas.microsoft.com/office/drawing/2014/main" id="{3A50274D-8F34-490E-901D-F25B1DD74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298" y="4110804"/>
            <a:ext cx="431800" cy="576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108562" name="Rectangle 18">
            <a:extLst>
              <a:ext uri="{FF2B5EF4-FFF2-40B4-BE49-F238E27FC236}">
                <a16:creationId xmlns:a16="http://schemas.microsoft.com/office/drawing/2014/main" id="{FE5AAAB5-9E0B-43D4-9FC3-1B4F8F322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298" y="4685479"/>
            <a:ext cx="431800" cy="576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108563" name="Text Box 19">
            <a:extLst>
              <a:ext uri="{FF2B5EF4-FFF2-40B4-BE49-F238E27FC236}">
                <a16:creationId xmlns:a16="http://schemas.microsoft.com/office/drawing/2014/main" id="{74A077BE-6586-4D18-A88F-F34517FC8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356" y="4731787"/>
            <a:ext cx="160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u="none" dirty="0"/>
              <a:t>(</a:t>
            </a:r>
            <a:r>
              <a:rPr lang="ja-JP" altLang="en-US" sz="2400" u="none" dirty="0"/>
              <a:t>それぞれ</a:t>
            </a:r>
            <a:r>
              <a:rPr lang="en-US" altLang="ja-JP" sz="2400" u="none" dirty="0"/>
              <a:t>)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1854193-1DAC-9D66-8CDF-358157B3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/>
      <p:bldP spid="108553" grpId="0"/>
      <p:bldP spid="108554" grpId="0"/>
      <p:bldP spid="108555" grpId="0"/>
      <p:bldP spid="108557" grpId="0"/>
      <p:bldP spid="108560" grpId="0" animBg="1"/>
      <p:bldP spid="108561" grpId="0" animBg="1"/>
      <p:bldP spid="108562" grpId="0" animBg="1"/>
      <p:bldP spid="1085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E04E256A-E9AD-4853-A3CA-273970465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5" y="714694"/>
            <a:ext cx="3240000" cy="1921115"/>
          </a:xfrm>
          <a:prstGeom prst="rect">
            <a:avLst/>
          </a:prstGeom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93E52536-6255-4806-B9CB-556D71C62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79400"/>
            <a:ext cx="77724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ja-JP" altLang="en-US" sz="2800" u="none"/>
              <a:t>方法</a:t>
            </a:r>
            <a:r>
              <a:rPr lang="en-US" altLang="ja-JP" sz="2800" u="none"/>
              <a:t>2(</a:t>
            </a:r>
            <a:r>
              <a:rPr lang="ja-JP" altLang="en-US" sz="2800" u="none"/>
              <a:t>星型にしてから輪切りにする</a:t>
            </a:r>
            <a:r>
              <a:rPr lang="en-US" altLang="ja-JP" sz="2800" u="none"/>
              <a:t>)</a:t>
            </a:r>
            <a:br>
              <a:rPr lang="en-US" altLang="ja-JP" sz="2800" u="none"/>
            </a:br>
            <a:r>
              <a:rPr lang="ja-JP" altLang="en-US" sz="2400" i="1" u="none"/>
              <a:t>包丁を入れる回数は</a:t>
            </a:r>
            <a:r>
              <a:rPr lang="en-US" altLang="ja-JP" sz="2400" i="1" u="none"/>
              <a:t>?</a:t>
            </a:r>
          </a:p>
          <a:p>
            <a:pPr lvl="1" eaLnBrk="1" hangingPunct="1">
              <a:lnSpc>
                <a:spcPct val="140000"/>
              </a:lnSpc>
            </a:pPr>
            <a:r>
              <a:rPr lang="ja-JP" altLang="en-US" sz="2400" u="none"/>
              <a:t>へたと先端を切り落とす	</a:t>
            </a:r>
            <a:r>
              <a:rPr lang="en-US" altLang="ja-JP" sz="2400" u="none"/>
              <a:t>=       </a:t>
            </a:r>
            <a:r>
              <a:rPr lang="ja-JP" altLang="en-US" sz="2400" u="none"/>
              <a:t>回</a:t>
            </a:r>
          </a:p>
          <a:p>
            <a:pPr lvl="1" eaLnBrk="1" hangingPunct="1">
              <a:lnSpc>
                <a:spcPct val="140000"/>
              </a:lnSpc>
            </a:pPr>
            <a:r>
              <a:rPr lang="ja-JP" altLang="en-US" sz="2400" u="none"/>
              <a:t>星型にする			</a:t>
            </a:r>
            <a:r>
              <a:rPr lang="en-US" altLang="ja-JP" sz="2400" u="none"/>
              <a:t>=       </a:t>
            </a:r>
            <a:r>
              <a:rPr lang="ja-JP" altLang="en-US" sz="2400" u="none"/>
              <a:t>回　</a:t>
            </a:r>
          </a:p>
          <a:p>
            <a:pPr lvl="1" eaLnBrk="1" hangingPunct="1">
              <a:lnSpc>
                <a:spcPct val="140000"/>
              </a:lnSpc>
            </a:pPr>
            <a:r>
              <a:rPr lang="ja-JP" altLang="en-US" sz="2400" u="none"/>
              <a:t>輪切りにする			</a:t>
            </a:r>
            <a:r>
              <a:rPr lang="en-US" altLang="ja-JP" sz="2400" u="none"/>
              <a:t>=       </a:t>
            </a:r>
            <a:r>
              <a:rPr lang="ja-JP" altLang="en-US" sz="2400" u="none"/>
              <a:t>回　</a:t>
            </a:r>
          </a:p>
          <a:p>
            <a:pPr lvl="1" eaLnBrk="1" hangingPunct="1">
              <a:lnSpc>
                <a:spcPct val="140000"/>
              </a:lnSpc>
            </a:pPr>
            <a:r>
              <a:rPr lang="ja-JP" altLang="en-US" sz="2400" u="none"/>
              <a:t>全部星型にする</a:t>
            </a:r>
          </a:p>
        </p:txBody>
      </p:sp>
      <p:sp>
        <p:nvSpPr>
          <p:cNvPr id="109572" name="AutoShape 4">
            <a:extLst>
              <a:ext uri="{FF2B5EF4-FFF2-40B4-BE49-F238E27FC236}">
                <a16:creationId xmlns:a16="http://schemas.microsoft.com/office/drawing/2014/main" id="{FDAD8A5E-FC25-474D-9CFB-4A8464C27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525" y="1125538"/>
            <a:ext cx="792163" cy="719137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9573" name="Text Box 5">
            <a:extLst>
              <a:ext uri="{FF2B5EF4-FFF2-40B4-BE49-F238E27FC236}">
                <a16:creationId xmlns:a16="http://schemas.microsoft.com/office/drawing/2014/main" id="{6341343C-EDAD-4CE8-A7BF-7A8D4C5D0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251063"/>
            <a:ext cx="571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u="none"/>
              <a:t>10</a:t>
            </a:r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5A1A9F7A-E7A6-445F-BC45-7E72B65F0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4827325"/>
            <a:ext cx="571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u="none"/>
              <a:t>29</a:t>
            </a:r>
          </a:p>
        </p:txBody>
      </p:sp>
      <p:sp>
        <p:nvSpPr>
          <p:cNvPr id="109575" name="Text Box 7">
            <a:extLst>
              <a:ext uri="{FF2B5EF4-FFF2-40B4-BE49-F238E27FC236}">
                <a16:creationId xmlns:a16="http://schemas.microsoft.com/office/drawing/2014/main" id="{F0049164-AF73-4C5B-A70A-A24073B69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460738"/>
            <a:ext cx="3449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u="none"/>
              <a:t> 2 + 10 + 29 = 41</a:t>
            </a:r>
            <a:r>
              <a:rPr lang="ja-JP" altLang="en-US" sz="2800" u="none"/>
              <a:t>回</a:t>
            </a:r>
          </a:p>
        </p:txBody>
      </p:sp>
      <p:sp>
        <p:nvSpPr>
          <p:cNvPr id="109576" name="Text Box 8">
            <a:extLst>
              <a:ext uri="{FF2B5EF4-FFF2-40B4-BE49-F238E27FC236}">
                <a16:creationId xmlns:a16="http://schemas.microsoft.com/office/drawing/2014/main" id="{F8A87327-0D8B-45B2-AAB6-B345BA29D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5965413"/>
            <a:ext cx="2117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u="none" dirty="0"/>
              <a:t>合計　</a:t>
            </a:r>
            <a:r>
              <a:rPr lang="en-US" altLang="ja-JP" u="none" dirty="0"/>
              <a:t>41</a:t>
            </a:r>
            <a:r>
              <a:rPr lang="ja-JP" altLang="en-US" u="none" dirty="0"/>
              <a:t>回</a:t>
            </a:r>
          </a:p>
        </p:txBody>
      </p:sp>
      <p:sp>
        <p:nvSpPr>
          <p:cNvPr id="31753" name="AutoShape 9">
            <a:extLst>
              <a:ext uri="{FF2B5EF4-FFF2-40B4-BE49-F238E27FC236}">
                <a16:creationId xmlns:a16="http://schemas.microsoft.com/office/drawing/2014/main" id="{2C09B680-7CE9-45DC-A684-778A5D150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1341438"/>
            <a:ext cx="544513" cy="485775"/>
          </a:xfrm>
          <a:prstGeom prst="rightArrow">
            <a:avLst>
              <a:gd name="adj1" fmla="val 55556"/>
              <a:gd name="adj2" fmla="val 5882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109578" name="AutoShape 10">
            <a:extLst>
              <a:ext uri="{FF2B5EF4-FFF2-40B4-BE49-F238E27FC236}">
                <a16:creationId xmlns:a16="http://schemas.microsoft.com/office/drawing/2014/main" id="{BE9160B8-9205-43F7-84BD-414598F98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268413"/>
            <a:ext cx="863600" cy="863600"/>
          </a:xfrm>
          <a:prstGeom prst="star5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09579" name="Text Box 11">
            <a:extLst>
              <a:ext uri="{FF2B5EF4-FFF2-40B4-BE49-F238E27FC236}">
                <a16:creationId xmlns:a16="http://schemas.microsoft.com/office/drawing/2014/main" id="{0969A6BD-36D7-46AA-AD1E-08303B781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660513"/>
            <a:ext cx="377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u="none"/>
              <a:t>2</a:t>
            </a:r>
          </a:p>
        </p:txBody>
      </p:sp>
      <p:sp>
        <p:nvSpPr>
          <p:cNvPr id="31757" name="AutoShape 13">
            <a:extLst>
              <a:ext uri="{FF2B5EF4-FFF2-40B4-BE49-F238E27FC236}">
                <a16:creationId xmlns:a16="http://schemas.microsoft.com/office/drawing/2014/main" id="{EED24438-CB40-4B90-BE53-B0A8B9EF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58900"/>
            <a:ext cx="544513" cy="485775"/>
          </a:xfrm>
          <a:prstGeom prst="rightArrow">
            <a:avLst>
              <a:gd name="adj1" fmla="val 55556"/>
              <a:gd name="adj2" fmla="val 5882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109582" name="Rectangle 14">
            <a:extLst>
              <a:ext uri="{FF2B5EF4-FFF2-40B4-BE49-F238E27FC236}">
                <a16:creationId xmlns:a16="http://schemas.microsoft.com/office/drawing/2014/main" id="{B2F4DEDE-4C53-43A6-884F-789438EC5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603363"/>
            <a:ext cx="431800" cy="5762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109583" name="Rectangle 15">
            <a:extLst>
              <a:ext uri="{FF2B5EF4-FFF2-40B4-BE49-F238E27FC236}">
                <a16:creationId xmlns:a16="http://schemas.microsoft.com/office/drawing/2014/main" id="{C1E9745E-D8EE-41CF-982F-C5728E98D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179625"/>
            <a:ext cx="431800" cy="576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109584" name="Rectangle 16">
            <a:extLst>
              <a:ext uri="{FF2B5EF4-FFF2-40B4-BE49-F238E27FC236}">
                <a16:creationId xmlns:a16="http://schemas.microsoft.com/office/drawing/2014/main" id="{B58F1ECD-5684-45CC-BB56-9806BE514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754300"/>
            <a:ext cx="431800" cy="576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/>
          </a:p>
        </p:txBody>
      </p:sp>
      <p:sp>
        <p:nvSpPr>
          <p:cNvPr id="31762" name="Rectangle 3">
            <a:extLst>
              <a:ext uri="{FF2B5EF4-FFF2-40B4-BE49-F238E27FC236}">
                <a16:creationId xmlns:a16="http://schemas.microsoft.com/office/drawing/2014/main" id="{50865C5D-9D41-4F0E-8323-63D32FE5F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7422" y="212003"/>
            <a:ext cx="6236103" cy="467239"/>
          </a:xfrm>
        </p:spPr>
        <p:txBody>
          <a:bodyPr/>
          <a:lstStyle/>
          <a:p>
            <a:pPr eaLnBrk="1" hangingPunct="1"/>
            <a:r>
              <a:rPr lang="ja-JP" altLang="en-US" sz="2400" dirty="0"/>
              <a:t>にんじん一本から星型の輪切りを３０個作ります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718A0C0-2073-CEA0-2B99-1CF03A5C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  <p:bldP spid="109574" grpId="0"/>
      <p:bldP spid="109575" grpId="0"/>
      <p:bldP spid="109576" grpId="0"/>
      <p:bldP spid="109579" grpId="0"/>
      <p:bldP spid="109582" grpId="0" animBg="1"/>
      <p:bldP spid="109583" grpId="0" animBg="1"/>
      <p:bldP spid="1095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7051371B-5FC7-4BEB-8BAC-3D458BCBB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72025"/>
            <a:ext cx="7367587" cy="5286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u="none"/>
              <a:t>並び順を変えるだけで作業の効率が違ってくる。</a:t>
            </a:r>
          </a:p>
        </p:txBody>
      </p:sp>
      <p:sp>
        <p:nvSpPr>
          <p:cNvPr id="32772" name="Text Box 3">
            <a:extLst>
              <a:ext uri="{FF2B5EF4-FFF2-40B4-BE49-F238E27FC236}">
                <a16:creationId xmlns:a16="http://schemas.microsoft.com/office/drawing/2014/main" id="{608509EB-B369-4038-B1CF-ADDE011A9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76700"/>
            <a:ext cx="206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u="none"/>
              <a:t>わかったこと</a:t>
            </a:r>
          </a:p>
        </p:txBody>
      </p:sp>
      <p:sp>
        <p:nvSpPr>
          <p:cNvPr id="32773" name="Rectangle 4">
            <a:extLst>
              <a:ext uri="{FF2B5EF4-FFF2-40B4-BE49-F238E27FC236}">
                <a16:creationId xmlns:a16="http://schemas.microsoft.com/office/drawing/2014/main" id="{9E76EC5C-1270-41B5-B2A6-D6597EEC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675" y="1447800"/>
            <a:ext cx="1081088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u="none"/>
              <a:t>へたと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u="none"/>
              <a:t>先端</a:t>
            </a:r>
          </a:p>
        </p:txBody>
      </p:sp>
      <p:sp>
        <p:nvSpPr>
          <p:cNvPr id="32774" name="Rectangle 5">
            <a:extLst>
              <a:ext uri="{FF2B5EF4-FFF2-40B4-BE49-F238E27FC236}">
                <a16:creationId xmlns:a16="http://schemas.microsoft.com/office/drawing/2014/main" id="{31AB36DF-B5A3-46E5-94F3-C997BF072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25" y="1447800"/>
            <a:ext cx="1081088" cy="79216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u="none"/>
              <a:t>輪切り</a:t>
            </a:r>
          </a:p>
        </p:txBody>
      </p:sp>
      <p:sp>
        <p:nvSpPr>
          <p:cNvPr id="32775" name="Rectangle 6">
            <a:extLst>
              <a:ext uri="{FF2B5EF4-FFF2-40B4-BE49-F238E27FC236}">
                <a16:creationId xmlns:a16="http://schemas.microsoft.com/office/drawing/2014/main" id="{74258BDB-C539-45E5-B241-A707003F7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788" y="1447800"/>
            <a:ext cx="1081087" cy="7921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u="none"/>
              <a:t>星型</a:t>
            </a:r>
          </a:p>
        </p:txBody>
      </p:sp>
      <p:sp>
        <p:nvSpPr>
          <p:cNvPr id="32776" name="Text Box 7">
            <a:extLst>
              <a:ext uri="{FF2B5EF4-FFF2-40B4-BE49-F238E27FC236}">
                <a16:creationId xmlns:a16="http://schemas.microsoft.com/office/drawing/2014/main" id="{3CC20F60-2897-4F3D-B30C-46BED97BD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350" y="1554163"/>
            <a:ext cx="1257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u="none"/>
              <a:t>331</a:t>
            </a:r>
            <a:r>
              <a:rPr lang="ja-JP" altLang="en-US" u="none"/>
              <a:t>回</a:t>
            </a:r>
          </a:p>
        </p:txBody>
      </p:sp>
      <p:cxnSp>
        <p:nvCxnSpPr>
          <p:cNvPr id="32777" name="AutoShape 8">
            <a:extLst>
              <a:ext uri="{FF2B5EF4-FFF2-40B4-BE49-F238E27FC236}">
                <a16:creationId xmlns:a16="http://schemas.microsoft.com/office/drawing/2014/main" id="{35FB4FF2-A394-4913-A959-7D11CE583AFC}"/>
              </a:ext>
            </a:extLst>
          </p:cNvPr>
          <p:cNvCxnSpPr>
            <a:cxnSpLocks noChangeShapeType="1"/>
            <a:stCxn id="32773" idx="3"/>
            <a:endCxn id="32774" idx="1"/>
          </p:cNvCxnSpPr>
          <p:nvPr/>
        </p:nvCxnSpPr>
        <p:spPr bwMode="auto">
          <a:xfrm>
            <a:off x="2163763" y="1844675"/>
            <a:ext cx="5762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78" name="AutoShape 9">
            <a:extLst>
              <a:ext uri="{FF2B5EF4-FFF2-40B4-BE49-F238E27FC236}">
                <a16:creationId xmlns:a16="http://schemas.microsoft.com/office/drawing/2014/main" id="{9D9E237B-C7F5-45F2-8FDC-9666A470ED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9525" y="1838325"/>
            <a:ext cx="5762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9" name="Rectangle 10">
            <a:extLst>
              <a:ext uri="{FF2B5EF4-FFF2-40B4-BE49-F238E27FC236}">
                <a16:creationId xmlns:a16="http://schemas.microsoft.com/office/drawing/2014/main" id="{508A0690-DE0C-4640-AC36-16AF9E26D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675" y="3068638"/>
            <a:ext cx="1081088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u="none"/>
              <a:t>へたと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u="none"/>
              <a:t>先端</a:t>
            </a:r>
          </a:p>
        </p:txBody>
      </p:sp>
      <p:sp>
        <p:nvSpPr>
          <p:cNvPr id="32780" name="Rectangle 11">
            <a:extLst>
              <a:ext uri="{FF2B5EF4-FFF2-40B4-BE49-F238E27FC236}">
                <a16:creationId xmlns:a16="http://schemas.microsoft.com/office/drawing/2014/main" id="{33FA9655-A99E-468C-94C8-9C434EDB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25" y="3068638"/>
            <a:ext cx="1081088" cy="79216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u="none"/>
              <a:t>星型</a:t>
            </a:r>
          </a:p>
        </p:txBody>
      </p:sp>
      <p:sp>
        <p:nvSpPr>
          <p:cNvPr id="32781" name="Rectangle 12">
            <a:extLst>
              <a:ext uri="{FF2B5EF4-FFF2-40B4-BE49-F238E27FC236}">
                <a16:creationId xmlns:a16="http://schemas.microsoft.com/office/drawing/2014/main" id="{67CEC3C3-6182-42C7-8C79-2006D3BB6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788" y="3068638"/>
            <a:ext cx="1081087" cy="79216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u="none"/>
              <a:t>輪切り</a:t>
            </a:r>
          </a:p>
        </p:txBody>
      </p:sp>
      <p:sp>
        <p:nvSpPr>
          <p:cNvPr id="32782" name="Text Box 13">
            <a:extLst>
              <a:ext uri="{FF2B5EF4-FFF2-40B4-BE49-F238E27FC236}">
                <a16:creationId xmlns:a16="http://schemas.microsoft.com/office/drawing/2014/main" id="{CAB2E7C0-CA40-477B-987F-BF157C967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350" y="3175000"/>
            <a:ext cx="1035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u="none"/>
              <a:t>41</a:t>
            </a:r>
            <a:r>
              <a:rPr lang="ja-JP" altLang="en-US" u="none"/>
              <a:t>回</a:t>
            </a:r>
          </a:p>
        </p:txBody>
      </p:sp>
      <p:cxnSp>
        <p:nvCxnSpPr>
          <p:cNvPr id="32783" name="AutoShape 14">
            <a:extLst>
              <a:ext uri="{FF2B5EF4-FFF2-40B4-BE49-F238E27FC236}">
                <a16:creationId xmlns:a16="http://schemas.microsoft.com/office/drawing/2014/main" id="{568FB481-8E71-44EE-8819-C3ACA53FFCC9}"/>
              </a:ext>
            </a:extLst>
          </p:cNvPr>
          <p:cNvCxnSpPr>
            <a:cxnSpLocks noChangeShapeType="1"/>
            <a:stCxn id="32779" idx="3"/>
            <a:endCxn id="32780" idx="1"/>
          </p:cNvCxnSpPr>
          <p:nvPr/>
        </p:nvCxnSpPr>
        <p:spPr bwMode="auto">
          <a:xfrm>
            <a:off x="2163763" y="3465513"/>
            <a:ext cx="5762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4" name="AutoShape 15">
            <a:extLst>
              <a:ext uri="{FF2B5EF4-FFF2-40B4-BE49-F238E27FC236}">
                <a16:creationId xmlns:a16="http://schemas.microsoft.com/office/drawing/2014/main" id="{66BE52C6-493F-43E0-A886-1B7EA90E22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9525" y="3459163"/>
            <a:ext cx="5762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87" name="Rectangle 3">
            <a:extLst>
              <a:ext uri="{FF2B5EF4-FFF2-40B4-BE49-F238E27FC236}">
                <a16:creationId xmlns:a16="http://schemas.microsoft.com/office/drawing/2014/main" id="{ECF0434F-80C1-444C-9BB9-5F93C572E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115888"/>
            <a:ext cx="7272338" cy="576262"/>
          </a:xfrm>
        </p:spPr>
        <p:txBody>
          <a:bodyPr/>
          <a:lstStyle/>
          <a:p>
            <a:pPr eaLnBrk="1" hangingPunct="1"/>
            <a:r>
              <a:rPr lang="ja-JP" altLang="en-US" sz="2400"/>
              <a:t>にんじん一本から星型の輪切りを３０個作ります</a:t>
            </a:r>
          </a:p>
        </p:txBody>
      </p:sp>
      <p:sp>
        <p:nvSpPr>
          <p:cNvPr id="19" name="スライド番号プレースホルダー 5">
            <a:extLst>
              <a:ext uri="{FF2B5EF4-FFF2-40B4-BE49-F238E27FC236}">
                <a16:creationId xmlns:a16="http://schemas.microsoft.com/office/drawing/2014/main" id="{A277C33C-07D5-4879-8736-5CC1E5FFC840}"/>
              </a:ext>
            </a:extLst>
          </p:cNvPr>
          <p:cNvSpPr txBox="1">
            <a:spLocks/>
          </p:cNvSpPr>
          <p:nvPr/>
        </p:nvSpPr>
        <p:spPr>
          <a:xfrm>
            <a:off x="8428382" y="6544851"/>
            <a:ext cx="715617" cy="277511"/>
          </a:xfrm>
          <a:prstGeom prst="rect">
            <a:avLst/>
          </a:prstGeom>
          <a:noFill/>
        </p:spPr>
        <p:txBody>
          <a:bodyPr vert="horz" wrap="square" lIns="18000" tIns="18000" rIns="18000" bIns="18000" rtlCol="0" anchor="b" anchorCtr="1">
            <a:spAutoFit/>
          </a:bodyPr>
          <a:lstStyle>
            <a:defPPr>
              <a:defRPr lang="ja-JP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C03CFA-70BE-4D8D-9CE9-E0EA4D75F47B}" type="slidenum">
              <a:rPr kumimoji="0" lang="en-US" altLang="ja-JP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ja-JP" sz="140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4B3D160-55C4-6247-EB56-56B27642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2">
            <a:extLst>
              <a:ext uri="{FF2B5EF4-FFF2-40B4-BE49-F238E27FC236}">
                <a16:creationId xmlns:a16="http://schemas.microsoft.com/office/drawing/2014/main" id="{24CF30FD-EB58-495F-A686-BF245ED38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821238"/>
            <a:ext cx="7866000" cy="588962"/>
          </a:xfrm>
          <a:prstGeom prst="rect">
            <a:avLst/>
          </a:prstGeom>
          <a:solidFill>
            <a:srgbClr val="CCFF6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u="none">
                <a:solidFill>
                  <a:schemeClr val="hlink"/>
                </a:solidFill>
              </a:rPr>
              <a:t>並び順</a:t>
            </a:r>
            <a:r>
              <a:rPr lang="ja-JP" altLang="en-US" u="none"/>
              <a:t>を変えるだけで作業の効率が変わる。</a:t>
            </a:r>
          </a:p>
        </p:txBody>
      </p:sp>
      <p:sp>
        <p:nvSpPr>
          <p:cNvPr id="29700" name="Text Box 6">
            <a:extLst>
              <a:ext uri="{FF2B5EF4-FFF2-40B4-BE49-F238E27FC236}">
                <a16:creationId xmlns:a16="http://schemas.microsoft.com/office/drawing/2014/main" id="{4B8E792B-FEF6-4498-A926-36D8970DF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49" y="2483560"/>
            <a:ext cx="7866000" cy="65421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u="none">
                <a:solidFill>
                  <a:schemeClr val="hlink"/>
                </a:solidFill>
              </a:rPr>
              <a:t>動作</a:t>
            </a:r>
            <a:r>
              <a:rPr lang="ja-JP" altLang="en-US" u="none"/>
              <a:t>は、</a:t>
            </a:r>
            <a:r>
              <a:rPr lang="ja-JP" altLang="en-US" u="none">
                <a:solidFill>
                  <a:schemeClr val="hlink"/>
                </a:solidFill>
              </a:rPr>
              <a:t>命令</a:t>
            </a:r>
            <a:r>
              <a:rPr lang="ja-JP" altLang="en-US" u="none"/>
              <a:t>と</a:t>
            </a:r>
            <a:r>
              <a:rPr lang="ja-JP" altLang="en-US" u="none">
                <a:solidFill>
                  <a:schemeClr val="hlink"/>
                </a:solidFill>
              </a:rPr>
              <a:t>並び順</a:t>
            </a:r>
            <a:r>
              <a:rPr lang="ja-JP" altLang="en-US" u="none"/>
              <a:t>で決定される。</a:t>
            </a:r>
          </a:p>
        </p:txBody>
      </p:sp>
      <p:sp>
        <p:nvSpPr>
          <p:cNvPr id="29701" name="Text Box 7">
            <a:extLst>
              <a:ext uri="{FF2B5EF4-FFF2-40B4-BE49-F238E27FC236}">
                <a16:creationId xmlns:a16="http://schemas.microsoft.com/office/drawing/2014/main" id="{39C91CD0-18FC-481B-AE9E-2D8BC5144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33763"/>
            <a:ext cx="7866000" cy="107632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u="none" dirty="0"/>
              <a:t>一つ一つの</a:t>
            </a:r>
            <a:r>
              <a:rPr lang="ja-JP" altLang="en-US" u="none" dirty="0">
                <a:solidFill>
                  <a:schemeClr val="hlink"/>
                </a:solidFill>
              </a:rPr>
              <a:t>命令</a:t>
            </a:r>
            <a:r>
              <a:rPr lang="ja-JP" altLang="en-US" u="none" dirty="0"/>
              <a:t>が正しくても</a:t>
            </a:r>
            <a:r>
              <a:rPr lang="ja-JP" altLang="en-US" u="none" dirty="0">
                <a:solidFill>
                  <a:schemeClr val="hlink"/>
                </a:solidFill>
              </a:rPr>
              <a:t>並び順</a:t>
            </a:r>
            <a:r>
              <a:rPr lang="ja-JP" altLang="en-US" u="none" dirty="0"/>
              <a:t>が違うと正しく動かない。</a:t>
            </a:r>
          </a:p>
        </p:txBody>
      </p:sp>
      <p:sp>
        <p:nvSpPr>
          <p:cNvPr id="29702" name="Rectangle 8">
            <a:extLst>
              <a:ext uri="{FF2B5EF4-FFF2-40B4-BE49-F238E27FC236}">
                <a16:creationId xmlns:a16="http://schemas.microsoft.com/office/drawing/2014/main" id="{471749BB-C310-48FD-87A1-89E7449B7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84313"/>
            <a:ext cx="7866000" cy="617285"/>
          </a:xfrm>
          <a:prstGeom prst="rect">
            <a:avLst/>
          </a:prstGeom>
          <a:solidFill>
            <a:srgbClr val="FFCCCC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u="none" dirty="0">
                <a:solidFill>
                  <a:schemeClr val="hlink"/>
                </a:solidFill>
              </a:rPr>
              <a:t>アルゴリズム</a:t>
            </a:r>
            <a:r>
              <a:rPr lang="ja-JP" altLang="en-US" u="none" dirty="0"/>
              <a:t> </a:t>
            </a:r>
            <a:r>
              <a:rPr lang="en-US" altLang="ja-JP" u="none" dirty="0"/>
              <a:t>= </a:t>
            </a:r>
            <a:r>
              <a:rPr lang="ja-JP" altLang="en-US" u="none" dirty="0">
                <a:solidFill>
                  <a:schemeClr val="hlink"/>
                </a:solidFill>
              </a:rPr>
              <a:t>動作</a:t>
            </a:r>
            <a:r>
              <a:rPr lang="ja-JP" altLang="en-US" u="none" dirty="0"/>
              <a:t>を記述したもの。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CD9C1B-DE7F-47B6-B1F8-F966C964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22" y="150449"/>
            <a:ext cx="5849159" cy="590349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ここまでのまとめ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6590B4-BC83-578E-00AA-A73BB28B8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2D8E520-D96F-25F7-CDBD-0D4BCF1B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A369A38-B51E-46DA-B399-BAACFFA6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60421"/>
            <a:ext cx="6048672" cy="452698"/>
          </a:xfrm>
        </p:spPr>
        <p:txBody>
          <a:bodyPr/>
          <a:lstStyle/>
          <a:p>
            <a:r>
              <a:rPr lang="ja-JP" altLang="en-US" dirty="0"/>
              <a:t>「アルゴロジック」で検索</a:t>
            </a:r>
            <a:endParaRPr kumimoji="1" lang="ja-JP" altLang="en-US" dirty="0"/>
          </a:p>
        </p:txBody>
      </p:sp>
      <p:pic>
        <p:nvPicPr>
          <p:cNvPr id="6" name="図 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D93503B5-11F6-4480-8DFD-A2D507E7F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7" y="837325"/>
            <a:ext cx="5464404" cy="4216627"/>
          </a:xfrm>
          <a:prstGeom prst="rect">
            <a:avLst/>
          </a:prstGeom>
        </p:spPr>
      </p:pic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B5373C1-222A-4AC1-B986-E858A06AB01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74" y="624694"/>
            <a:ext cx="4617120" cy="3900229"/>
          </a:xfrm>
          <a:prstGeom prst="rect">
            <a:avLst/>
          </a:prstGeom>
          <a:ln w="1905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E96907A-B5F4-4DD7-8F0E-291BC8AE4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16" y="2775117"/>
            <a:ext cx="4617120" cy="3900229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991B739-F4F1-480A-8508-55CC2D636B30}"/>
              </a:ext>
            </a:extLst>
          </p:cNvPr>
          <p:cNvSpPr/>
          <p:nvPr/>
        </p:nvSpPr>
        <p:spPr>
          <a:xfrm>
            <a:off x="1238941" y="3622345"/>
            <a:ext cx="924233" cy="22614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773CBF0-0EDE-42EC-B7B2-16C8F25B2EAD}"/>
              </a:ext>
            </a:extLst>
          </p:cNvPr>
          <p:cNvSpPr/>
          <p:nvPr/>
        </p:nvSpPr>
        <p:spPr>
          <a:xfrm>
            <a:off x="1162245" y="3000111"/>
            <a:ext cx="924233" cy="226142"/>
          </a:xfrm>
          <a:prstGeom prst="roundRect">
            <a:avLst/>
          </a:prstGeom>
          <a:noFill/>
          <a:ln>
            <a:solidFill>
              <a:srgbClr val="0000CC">
                <a:alpha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コネクタ: カギ線 13">
            <a:extLst>
              <a:ext uri="{FF2B5EF4-FFF2-40B4-BE49-F238E27FC236}">
                <a16:creationId xmlns:a16="http://schemas.microsoft.com/office/drawing/2014/main" id="{7230B5AC-82F2-432F-9D02-D3CCDC6EDB7D}"/>
              </a:ext>
            </a:extLst>
          </p:cNvPr>
          <p:cNvCxnSpPr>
            <a:cxnSpLocks/>
            <a:stCxn id="12" idx="0"/>
            <a:endCxn id="8" idx="1"/>
          </p:cNvCxnSpPr>
          <p:nvPr/>
        </p:nvCxnSpPr>
        <p:spPr>
          <a:xfrm rot="5400000" flipH="1" flipV="1">
            <a:off x="2728217" y="1470954"/>
            <a:ext cx="425302" cy="2633012"/>
          </a:xfrm>
          <a:prstGeom prst="curvedConnector2">
            <a:avLst/>
          </a:prstGeom>
          <a:ln w="28575">
            <a:solidFill>
              <a:srgbClr val="0000CC">
                <a:alpha val="50000"/>
              </a:srgbClr>
            </a:solidFill>
            <a:tailEnd type="arrow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コネクタ: カギ線 13">
            <a:extLst>
              <a:ext uri="{FF2B5EF4-FFF2-40B4-BE49-F238E27FC236}">
                <a16:creationId xmlns:a16="http://schemas.microsoft.com/office/drawing/2014/main" id="{91410D27-55CB-4ED4-89EE-A39BE64D3399}"/>
              </a:ext>
            </a:extLst>
          </p:cNvPr>
          <p:cNvCxnSpPr>
            <a:cxnSpLocks/>
            <a:stCxn id="11" idx="2"/>
            <a:endCxn id="10" idx="1"/>
          </p:cNvCxnSpPr>
          <p:nvPr/>
        </p:nvCxnSpPr>
        <p:spPr>
          <a:xfrm rot="16200000" flipH="1">
            <a:off x="1901765" y="3647780"/>
            <a:ext cx="876745" cy="1278158"/>
          </a:xfrm>
          <a:prstGeom prst="curvedConnector2">
            <a:avLst/>
          </a:prstGeom>
          <a:ln w="28575">
            <a:solidFill>
              <a:srgbClr val="FF0000"/>
            </a:solidFill>
            <a:tailEnd type="arrow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FCCEE78-B56A-4127-BECF-F059CE9E6108}"/>
              </a:ext>
            </a:extLst>
          </p:cNvPr>
          <p:cNvSpPr txBox="1"/>
          <p:nvPr/>
        </p:nvSpPr>
        <p:spPr>
          <a:xfrm rot="20831874">
            <a:off x="1986773" y="2250116"/>
            <a:ext cx="958079" cy="514253"/>
          </a:xfrm>
          <a:prstGeom prst="rect">
            <a:avLst/>
          </a:prstGeom>
          <a:noFill/>
        </p:spPr>
        <p:txBody>
          <a:bodyPr wrap="none" lIns="18000" tIns="10800" rIns="18000" bIns="10800" rtlCol="0">
            <a:spAutoFit/>
          </a:bodyPr>
          <a:lstStyle/>
          <a:p>
            <a:r>
              <a:rPr kumimoji="1" lang="en-US" altLang="ja-JP" sz="3200" b="1" dirty="0">
                <a:solidFill>
                  <a:srgbClr val="0000CC">
                    <a:alpha val="50000"/>
                  </a:srgbClr>
                </a:solidFill>
              </a:rPr>
              <a:t>Click!</a:t>
            </a:r>
            <a:endParaRPr kumimoji="1" lang="ja-JP" altLang="en-US" sz="3200" b="1" dirty="0">
              <a:solidFill>
                <a:srgbClr val="0000CC">
                  <a:alpha val="50000"/>
                </a:srgbClr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A27D1BD-5A49-47BA-956E-C139CF82E48E}"/>
              </a:ext>
            </a:extLst>
          </p:cNvPr>
          <p:cNvSpPr txBox="1"/>
          <p:nvPr/>
        </p:nvSpPr>
        <p:spPr>
          <a:xfrm rot="1444084">
            <a:off x="1904387" y="4063758"/>
            <a:ext cx="958079" cy="514253"/>
          </a:xfrm>
          <a:prstGeom prst="rect">
            <a:avLst/>
          </a:prstGeom>
          <a:noFill/>
        </p:spPr>
        <p:txBody>
          <a:bodyPr wrap="none" lIns="18000" tIns="10800" rIns="18000" bIns="10800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Click!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3C9B97-B3A4-4635-B204-19983348ABDE}"/>
              </a:ext>
            </a:extLst>
          </p:cNvPr>
          <p:cNvSpPr txBox="1"/>
          <p:nvPr/>
        </p:nvSpPr>
        <p:spPr>
          <a:xfrm>
            <a:off x="211249" y="5375421"/>
            <a:ext cx="232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>
                <a:hlinkClick r:id="rId6"/>
              </a:rPr>
              <a:t>https://algo.jeita.or.jp/</a:t>
            </a:r>
            <a:endParaRPr lang="ja-JP" altLang="ja-JP" dirty="0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69052FE4-136C-49B8-AFF2-F80DA6F9F1D3}"/>
              </a:ext>
            </a:extLst>
          </p:cNvPr>
          <p:cNvSpPr/>
          <p:nvPr/>
        </p:nvSpPr>
        <p:spPr>
          <a:xfrm>
            <a:off x="1017473" y="1528126"/>
            <a:ext cx="1289736" cy="319301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908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647422" y="212002"/>
            <a:ext cx="6761082" cy="467239"/>
          </a:xfrm>
        </p:spPr>
        <p:txBody>
          <a:bodyPr/>
          <a:lstStyle/>
          <a:p>
            <a:pPr eaLnBrk="1" hangingPunct="1"/>
            <a:r>
              <a:rPr lang="ja-JP" altLang="en-US" sz="2000" dirty="0">
                <a:ea typeface="HG創英角ﾎﾟｯﾌﾟ体" pitchFamily="49" charset="-128"/>
              </a:rPr>
              <a:t>プログラミング体験ゲーム　</a:t>
            </a:r>
            <a:r>
              <a:rPr lang="en-US" altLang="ja-JP" sz="2800" dirty="0">
                <a:ea typeface="HG創英角ﾎﾟｯﾌﾟ体" pitchFamily="49" charset="-128"/>
              </a:rPr>
              <a:t>｢</a:t>
            </a:r>
            <a:r>
              <a:rPr lang="ja-JP" altLang="en-US" sz="2800" dirty="0">
                <a:ea typeface="HG創英角ﾎﾟｯﾌﾟ体" pitchFamily="49" charset="-128"/>
              </a:rPr>
              <a:t>アルゴロジック</a:t>
            </a:r>
            <a:r>
              <a:rPr lang="ja-JP" altLang="en-US" dirty="0">
                <a:ea typeface="HG創英角ﾎﾟｯﾌﾟ体" pitchFamily="49" charset="-128"/>
              </a:rPr>
              <a:t>２</a:t>
            </a:r>
            <a:r>
              <a:rPr lang="en-US" altLang="ja-JP" sz="2800" dirty="0">
                <a:ea typeface="HG創英角ﾎﾟｯﾌﾟ体" pitchFamily="49" charset="-128"/>
              </a:rPr>
              <a:t>｣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51EF0CC-AEE9-4103-8507-31CC16ED5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874832"/>
            <a:ext cx="8784976" cy="1139731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コマンドブロックでロボットに動き方を命令して、</a:t>
            </a:r>
            <a:endParaRPr lang="en-US" altLang="ja-JP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課題をクリアーするゲームです。　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839586" y="2942732"/>
            <a:ext cx="3066138" cy="26776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marL="354013" indent="-354013" algn="just" eaLnBrk="1" hangingPunct="1">
              <a:spcBef>
                <a:spcPct val="0"/>
              </a:spcBef>
              <a:buClrTx/>
              <a:buSzTx/>
              <a:buFont typeface="+mj-ea"/>
              <a:buAutoNum type="circleNumDbPlain"/>
            </a:pPr>
            <a:r>
              <a:rPr lang="ja-JP" altLang="en-US" sz="2400" dirty="0">
                <a:solidFill>
                  <a:srgbClr val="006600"/>
                </a:solidFill>
                <a:latin typeface="HG創英角ﾎﾟｯﾌﾟ体" pitchFamily="49" charset="-128"/>
                <a:ea typeface="HG創英角ﾎﾟｯﾌﾟ体" pitchFamily="49" charset="-128"/>
              </a:rPr>
              <a:t>ロボットの動かし方を考える</a:t>
            </a:r>
          </a:p>
          <a:p>
            <a:pPr marL="354013" indent="-354013" algn="just" eaLnBrk="1" hangingPunct="1">
              <a:spcBef>
                <a:spcPct val="0"/>
              </a:spcBef>
              <a:buClrTx/>
              <a:buSzTx/>
              <a:buFont typeface="+mj-ea"/>
              <a:buAutoNum type="circleNumDbPlain"/>
            </a:pPr>
            <a:r>
              <a:rPr lang="ja-JP" altLang="en-US" sz="2400" dirty="0">
                <a:solidFill>
                  <a:srgbClr val="006600"/>
                </a:solidFill>
                <a:latin typeface="HG創英角ﾎﾟｯﾌﾟ体" pitchFamily="49" charset="-128"/>
                <a:ea typeface="HG創英角ﾎﾟｯﾌﾟ体" pitchFamily="49" charset="-128"/>
              </a:rPr>
              <a:t>コマンドブロックを配置エリアに並べる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ja-JP" altLang="en-US" sz="2400" dirty="0">
                <a:solidFill>
                  <a:srgbClr val="006600"/>
                </a:solidFill>
                <a:latin typeface="HG創英角ﾎﾟｯﾌﾟ体" pitchFamily="49" charset="-128"/>
                <a:ea typeface="HG創英角ﾎﾟｯﾌﾟ体" pitchFamily="49" charset="-128"/>
              </a:rPr>
              <a:t>③スタートボタンを　</a:t>
            </a:r>
            <a:endParaRPr lang="en-US" altLang="ja-JP" sz="2400" dirty="0">
              <a:solidFill>
                <a:srgbClr val="0066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ja-JP" altLang="en-US" sz="2400" dirty="0">
                <a:solidFill>
                  <a:srgbClr val="006600"/>
                </a:solidFill>
                <a:latin typeface="HG創英角ﾎﾟｯﾌﾟ体" pitchFamily="49" charset="-128"/>
                <a:ea typeface="HG創英角ﾎﾟｯﾌﾟ体" pitchFamily="49" charset="-128"/>
              </a:rPr>
              <a:t>　クリック　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6018812" y="2329422"/>
            <a:ext cx="1091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chemeClr val="tx2">
                    <a:lumMod val="50000"/>
                  </a:schemeClr>
                </a:solidFill>
                <a:ea typeface="HGP創英角ﾎﾟｯﾌﾟ体" pitchFamily="50" charset="-128"/>
              </a:rPr>
              <a:t>遊び方</a:t>
            </a:r>
            <a:endParaRPr lang="ja-JP" altLang="en-US" sz="2400" dirty="0">
              <a:solidFill>
                <a:srgbClr val="FF0000"/>
              </a:solidFill>
              <a:ea typeface="HGP創英角ﾎﾟｯﾌﾟ体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32040" y="61653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 bwMode="auto">
          <a:xfrm>
            <a:off x="6920300" y="5675200"/>
            <a:ext cx="904709" cy="288032"/>
          </a:xfrm>
          <a:prstGeom prst="downArrow">
            <a:avLst/>
          </a:prstGeom>
          <a:solidFill>
            <a:srgbClr val="CCFF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ﾎﾟｯﾌﾟ体" pitchFamily="50" charset="-128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582F927-5AAB-4BF4-8787-D2DCE8F2D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995" y="2329422"/>
            <a:ext cx="1079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FF0000"/>
                </a:solidFill>
                <a:ea typeface="HGP創英角ﾎﾟｯﾌﾟ体" pitchFamily="50" charset="-128"/>
              </a:rPr>
              <a:t>使い方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4094DC3-8573-4A85-ABB3-9481CAC4636A}"/>
              </a:ext>
            </a:extLst>
          </p:cNvPr>
          <p:cNvCxnSpPr/>
          <p:nvPr/>
        </p:nvCxnSpPr>
        <p:spPr bwMode="auto">
          <a:xfrm>
            <a:off x="6123105" y="2333076"/>
            <a:ext cx="1000890" cy="454356"/>
          </a:xfrm>
          <a:prstGeom prst="line">
            <a:avLst/>
          </a:prstGeom>
          <a:solidFill>
            <a:srgbClr val="CC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D1D3400-5CB1-4BFD-9936-1605468C8535}"/>
              </a:ext>
            </a:extLst>
          </p:cNvPr>
          <p:cNvCxnSpPr/>
          <p:nvPr/>
        </p:nvCxnSpPr>
        <p:spPr bwMode="auto">
          <a:xfrm flipV="1">
            <a:off x="6051097" y="2333076"/>
            <a:ext cx="1059681" cy="454357"/>
          </a:xfrm>
          <a:prstGeom prst="line">
            <a:avLst/>
          </a:prstGeom>
          <a:solidFill>
            <a:srgbClr val="CC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図 8" descr="タイムライン&#10;&#10;自動的に生成された説明">
            <a:extLst>
              <a:ext uri="{FF2B5EF4-FFF2-40B4-BE49-F238E27FC236}">
                <a16:creationId xmlns:a16="http://schemas.microsoft.com/office/drawing/2014/main" id="{0898F3CC-EC6A-4798-A007-9636F0B5F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814704"/>
            <a:ext cx="5573314" cy="371554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576163" y="6006845"/>
            <a:ext cx="3416320" cy="600229"/>
          </a:xfrm>
          <a:prstGeom prst="rect">
            <a:avLst/>
          </a:prstGeom>
          <a:gradFill>
            <a:gsLst>
              <a:gs pos="0">
                <a:srgbClr val="CCECFF"/>
              </a:gs>
              <a:gs pos="66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ロボットが動きます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矢印: 右カーブ 10">
            <a:extLst>
              <a:ext uri="{FF2B5EF4-FFF2-40B4-BE49-F238E27FC236}">
                <a16:creationId xmlns:a16="http://schemas.microsoft.com/office/drawing/2014/main" id="{250F88E3-FB5F-44A1-B024-3AF6776A1530}"/>
              </a:ext>
            </a:extLst>
          </p:cNvPr>
          <p:cNvSpPr/>
          <p:nvPr/>
        </p:nvSpPr>
        <p:spPr>
          <a:xfrm rot="3720445">
            <a:off x="4234684" y="4260858"/>
            <a:ext cx="315801" cy="727587"/>
          </a:xfrm>
          <a:prstGeom prst="curvedRightArrow">
            <a:avLst>
              <a:gd name="adj1" fmla="val 38532"/>
              <a:gd name="adj2" fmla="val 72946"/>
              <a:gd name="adj3" fmla="val 25000"/>
            </a:avLst>
          </a:prstGeom>
          <a:solidFill>
            <a:srgbClr val="CCECFF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2CE036E4-7207-4CBB-89A9-9A02CC3947AD}"/>
              </a:ext>
            </a:extLst>
          </p:cNvPr>
          <p:cNvSpPr/>
          <p:nvPr/>
        </p:nvSpPr>
        <p:spPr>
          <a:xfrm>
            <a:off x="2714625" y="3681303"/>
            <a:ext cx="1616075" cy="698919"/>
          </a:xfrm>
          <a:prstGeom prst="wedgeRectCallout">
            <a:avLst>
              <a:gd name="adj1" fmla="val 45143"/>
              <a:gd name="adj2" fmla="val 69016"/>
            </a:avLst>
          </a:prstGeom>
          <a:solidFill>
            <a:srgbClr val="CCECFF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" tIns="10800" rIns="18000" bIns="10800" rtlCol="0" anchor="ctr">
            <a:spAutoFit/>
          </a:bodyPr>
          <a:lstStyle/>
          <a:p>
            <a:pPr marL="180975" indent="-180975" algn="just">
              <a:buFont typeface="Wingdings" panose="05000000000000000000" pitchFamily="2" charset="2"/>
              <a:buChar char="p"/>
            </a:pPr>
            <a:r>
              <a:rPr kumimoji="1" lang="ja-JP" altLang="en-US" sz="1100" dirty="0">
                <a:solidFill>
                  <a:schemeClr val="tx1"/>
                </a:solidFill>
              </a:rPr>
              <a:t>ブロックを配置エリアにドラッグ</a:t>
            </a:r>
            <a:endParaRPr kumimoji="1" lang="en-US" altLang="ja-JP" sz="1100" dirty="0">
              <a:solidFill>
                <a:schemeClr val="tx1"/>
              </a:solidFill>
            </a:endParaRPr>
          </a:p>
          <a:p>
            <a:pPr marL="180975" indent="-180975" algn="just">
              <a:buFont typeface="Wingdings" panose="05000000000000000000" pitchFamily="2" charset="2"/>
              <a:buChar char="p"/>
            </a:pPr>
            <a:r>
              <a:rPr kumimoji="1" lang="ja-JP" altLang="en-US" sz="1100" dirty="0">
                <a:solidFill>
                  <a:schemeClr val="tx1"/>
                </a:solidFill>
              </a:rPr>
              <a:t>並べたブロック順にロボットが動く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4B11F2E-8F79-6BDC-DBA1-965A4939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58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/>
      <p:bldP spid="4" grpId="0" animBg="1"/>
      <p:bldP spid="5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520C89-40A2-4F93-8083-B17B8E94A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コマンドブロック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B72B8B1-798C-4BD6-993C-6BB7B85FD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5" y="1096042"/>
            <a:ext cx="1584000" cy="28415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AEA9F7-D85E-49D9-A4A8-EF5979D292DD}"/>
              </a:ext>
            </a:extLst>
          </p:cNvPr>
          <p:cNvSpPr txBox="1"/>
          <p:nvPr/>
        </p:nvSpPr>
        <p:spPr>
          <a:xfrm>
            <a:off x="2143125" y="940142"/>
            <a:ext cx="6821363" cy="852808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ja-JP" altLang="en-US" u="sng" dirty="0"/>
              <a:t>前進</a:t>
            </a:r>
            <a:endParaRPr lang="en-US" altLang="ja-JP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指定したマス数分、ロボットが前に進む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クリックすると、１度に進むマス数を１→２→３→４ </a:t>
            </a:r>
            <a:r>
              <a:rPr lang="en-US" altLang="ja-JP" dirty="0"/>
              <a:t>(</a:t>
            </a:r>
            <a:r>
              <a:rPr lang="ja-JP" altLang="en-US" dirty="0"/>
              <a:t>→</a:t>
            </a:r>
            <a:r>
              <a:rPr lang="en-US" altLang="ja-JP" dirty="0"/>
              <a:t>1)</a:t>
            </a:r>
            <a:r>
              <a:rPr lang="ja-JP" altLang="en-US" dirty="0"/>
              <a:t>に変えられる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C18A099-4D11-4C2A-9553-611FB73E6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5" y="2036135"/>
            <a:ext cx="1584000" cy="28415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FF09E0-5777-4A17-A80B-0D6BC8644386}"/>
              </a:ext>
            </a:extLst>
          </p:cNvPr>
          <p:cNvSpPr txBox="1"/>
          <p:nvPr/>
        </p:nvSpPr>
        <p:spPr>
          <a:xfrm>
            <a:off x="2143125" y="1885771"/>
            <a:ext cx="6821363" cy="852808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ja-JP" altLang="en-US" b="1" u="sng" dirty="0"/>
              <a:t>方向転換</a:t>
            </a:r>
            <a:endParaRPr lang="en-US" altLang="ja-JP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指定の向きにロボットの向きを変える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クリックすると、指定の向きを右に</a:t>
            </a:r>
            <a:r>
              <a:rPr lang="en-US" altLang="ja-JP" dirty="0"/>
              <a:t>90°</a:t>
            </a:r>
            <a:r>
              <a:rPr lang="ja-JP" altLang="en-US" dirty="0"/>
              <a:t>ずつ変えられる</a:t>
            </a:r>
            <a:endParaRPr kumimoji="1" lang="ja-JP" altLang="en-US" dirty="0"/>
          </a:p>
        </p:txBody>
      </p:sp>
      <p:pic>
        <p:nvPicPr>
          <p:cNvPr id="13" name="図 12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061E5546-E24F-4971-B0A1-AF7214591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5" y="2951256"/>
            <a:ext cx="1584000" cy="55621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C6BC308-F95A-4A33-9B7F-A7EE77A38A50}"/>
              </a:ext>
            </a:extLst>
          </p:cNvPr>
          <p:cNvSpPr txBox="1"/>
          <p:nvPr/>
        </p:nvSpPr>
        <p:spPr>
          <a:xfrm>
            <a:off x="2143125" y="2831400"/>
            <a:ext cx="6931301" cy="852808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ja-JP" altLang="en-US" b="1" u="sng" dirty="0"/>
              <a:t>ループ</a:t>
            </a:r>
            <a:endParaRPr lang="en-US" altLang="ja-JP" b="1" u="sng" dirty="0"/>
          </a:p>
          <a:p>
            <a:r>
              <a:rPr lang="en-US" altLang="ja-JP" dirty="0"/>
              <a:t>[ </a:t>
            </a:r>
            <a:r>
              <a:rPr lang="ja-JP" altLang="en-US" dirty="0"/>
              <a:t>　と　 </a:t>
            </a:r>
            <a:r>
              <a:rPr lang="en-US" altLang="ja-JP" dirty="0"/>
              <a:t>]</a:t>
            </a:r>
            <a:r>
              <a:rPr lang="ja-JP" altLang="en-US" dirty="0"/>
              <a:t>　の間のコマンドブロックを</a:t>
            </a:r>
            <a:r>
              <a:rPr lang="en-US" altLang="ja-JP" dirty="0"/>
              <a:t>N</a:t>
            </a:r>
            <a:r>
              <a:rPr lang="ja-JP" altLang="en-US" dirty="0"/>
              <a:t>回繰り返す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クリックすると、繰り返しの回数を変えられる（１→２→３→４→∞</a:t>
            </a:r>
            <a:r>
              <a:rPr lang="en-US" altLang="ja-JP" dirty="0"/>
              <a:t>(</a:t>
            </a:r>
            <a:r>
              <a:rPr lang="ja-JP" altLang="en-US" dirty="0"/>
              <a:t>→１</a:t>
            </a:r>
            <a:r>
              <a:rPr lang="en-US" altLang="ja-JP" dirty="0"/>
              <a:t>)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pic>
        <p:nvPicPr>
          <p:cNvPr id="16" name="図 1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9016BC97-4373-48F6-B316-E108FE06D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5" y="4331027"/>
            <a:ext cx="1584000" cy="56226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DB44208-199B-42C2-A1CB-158921080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5" y="5418354"/>
            <a:ext cx="1584000" cy="84641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67EAB3C-4A06-47F2-81C5-819AAA2324AF}"/>
              </a:ext>
            </a:extLst>
          </p:cNvPr>
          <p:cNvSpPr txBox="1"/>
          <p:nvPr/>
        </p:nvSpPr>
        <p:spPr>
          <a:xfrm>
            <a:off x="2143125" y="4331027"/>
            <a:ext cx="6821363" cy="852808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ja-JP" altLang="en-US" b="1" u="sng" dirty="0"/>
              <a:t>条件分岐：　前に壁があるとき</a:t>
            </a:r>
            <a:endParaRPr lang="en-US" altLang="ja-JP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ロボットの前に壁があるとき、</a:t>
            </a:r>
            <a:r>
              <a:rPr lang="en-US" altLang="ja-JP" dirty="0"/>
              <a:t>[</a:t>
            </a:r>
            <a:r>
              <a:rPr lang="ja-JP" altLang="en-US" dirty="0"/>
              <a:t>　と　</a:t>
            </a:r>
            <a:r>
              <a:rPr lang="en-US" altLang="ja-JP" dirty="0"/>
              <a:t>]</a:t>
            </a:r>
            <a:r>
              <a:rPr lang="ja-JP" altLang="en-US" dirty="0"/>
              <a:t>　の間のコマンドブロックを実行する</a:t>
            </a:r>
            <a:endParaRPr lang="en-US" altLang="ja-JP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F9C193F-007B-4444-81F8-9D42577F3CCD}"/>
              </a:ext>
            </a:extLst>
          </p:cNvPr>
          <p:cNvSpPr txBox="1"/>
          <p:nvPr/>
        </p:nvSpPr>
        <p:spPr>
          <a:xfrm>
            <a:off x="2143125" y="5276657"/>
            <a:ext cx="6821363" cy="1406805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ja-JP" altLang="en-US" b="1" u="sng" dirty="0"/>
              <a:t>条件分岐：　前に壁があるとき～する、ないとき～する</a:t>
            </a:r>
            <a:endParaRPr lang="en-US" altLang="ja-JP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ロボットの前に壁があるとき、</a:t>
            </a:r>
            <a:r>
              <a:rPr lang="en-US" altLang="ja-JP" dirty="0"/>
              <a:t>IF</a:t>
            </a:r>
            <a:r>
              <a:rPr lang="ja-JP" altLang="en-US" dirty="0"/>
              <a:t>の　</a:t>
            </a:r>
            <a:r>
              <a:rPr lang="en-US" altLang="ja-JP" dirty="0"/>
              <a:t>[</a:t>
            </a:r>
            <a:r>
              <a:rPr lang="ja-JP" altLang="en-US" dirty="0"/>
              <a:t>　と　</a:t>
            </a:r>
            <a:r>
              <a:rPr lang="en-US" altLang="ja-JP" dirty="0"/>
              <a:t>]</a:t>
            </a:r>
            <a:r>
              <a:rPr lang="ja-JP" altLang="en-US" dirty="0"/>
              <a:t>　の間のコマンドブロックを実行する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ロボットの前に壁がないとき、</a:t>
            </a:r>
            <a:r>
              <a:rPr lang="en-US" altLang="ja-JP" dirty="0"/>
              <a:t>ELSE</a:t>
            </a:r>
            <a:r>
              <a:rPr lang="ja-JP" altLang="en-US" dirty="0"/>
              <a:t>の　</a:t>
            </a:r>
            <a:r>
              <a:rPr lang="en-US" altLang="ja-JP" dirty="0"/>
              <a:t>[</a:t>
            </a:r>
            <a:r>
              <a:rPr lang="ja-JP" altLang="en-US" dirty="0"/>
              <a:t>　と　</a:t>
            </a:r>
            <a:r>
              <a:rPr lang="en-US" altLang="ja-JP" dirty="0"/>
              <a:t>]</a:t>
            </a:r>
            <a:r>
              <a:rPr lang="ja-JP" altLang="en-US" dirty="0"/>
              <a:t>　の間のコマンドブロックを実行する</a:t>
            </a:r>
            <a:endParaRPr lang="en-US" altLang="ja-JP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EA6A6B8-36C6-D43E-8765-847931CDB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513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5F76827-5D14-4EBC-8EE9-DD277C3ACEC7}"/>
              </a:ext>
            </a:extLst>
          </p:cNvPr>
          <p:cNvSpPr/>
          <p:nvPr/>
        </p:nvSpPr>
        <p:spPr bwMode="auto">
          <a:xfrm>
            <a:off x="1547664" y="1772816"/>
            <a:ext cx="2592288" cy="4288259"/>
          </a:xfrm>
          <a:prstGeom prst="rect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ﾎﾟｯﾌﾟ体" pitchFamily="50" charset="-128"/>
            </a:endParaRPr>
          </a:p>
        </p:txBody>
      </p:sp>
      <p:sp>
        <p:nvSpPr>
          <p:cNvPr id="15" name="スライド番号プレースホルダ 5">
            <a:extLst>
              <a:ext uri="{FF2B5EF4-FFF2-40B4-BE49-F238E27FC236}">
                <a16:creationId xmlns:a16="http://schemas.microsoft.com/office/drawing/2014/main" id="{7B3C516C-E0E6-4FCA-A552-3CA5A9687A3B}"/>
              </a:ext>
            </a:extLst>
          </p:cNvPr>
          <p:cNvSpPr txBox="1">
            <a:spLocks noGrp="1"/>
          </p:cNvSpPr>
          <p:nvPr/>
        </p:nvSpPr>
        <p:spPr bwMode="auto">
          <a:xfrm>
            <a:off x="7042150" y="664368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endParaRPr kumimoji="0" lang="en-US" altLang="ja-JP" sz="1400" dirty="0">
              <a:latin typeface="Tahoma" panose="020B0604030504040204" pitchFamily="34" charset="0"/>
            </a:endParaRPr>
          </a:p>
        </p:txBody>
      </p:sp>
      <p:sp>
        <p:nvSpPr>
          <p:cNvPr id="279555" name="Rectangle 2">
            <a:extLst>
              <a:ext uri="{FF2B5EF4-FFF2-40B4-BE49-F238E27FC236}">
                <a16:creationId xmlns:a16="http://schemas.microsoft.com/office/drawing/2014/main" id="{0E49CE3C-9E96-4818-A1BA-48284ED222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>
                <a:ea typeface="HGP創英角ﾎﾟｯﾌﾟ体" panose="040B0A00000000000000" pitchFamily="50" charset="-128"/>
              </a:rPr>
              <a:t>順次処理の書き方</a:t>
            </a:r>
          </a:p>
        </p:txBody>
      </p:sp>
      <p:sp>
        <p:nvSpPr>
          <p:cNvPr id="279567" name="Text Box 15">
            <a:extLst>
              <a:ext uri="{FF2B5EF4-FFF2-40B4-BE49-F238E27FC236}">
                <a16:creationId xmlns:a16="http://schemas.microsoft.com/office/drawing/2014/main" id="{52DCB743-E459-417B-9E3E-B09FA7C4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1231861"/>
            <a:ext cx="2135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アルゴロジック２だと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738BC7A-D86B-4FB8-B143-53AB266873BA}"/>
              </a:ext>
            </a:extLst>
          </p:cNvPr>
          <p:cNvGrpSpPr/>
          <p:nvPr/>
        </p:nvGrpSpPr>
        <p:grpSpPr>
          <a:xfrm>
            <a:off x="1771801" y="1896426"/>
            <a:ext cx="2073829" cy="4105619"/>
            <a:chOff x="1771801" y="1896426"/>
            <a:chExt cx="2073829" cy="4105619"/>
          </a:xfrm>
        </p:grpSpPr>
        <p:sp>
          <p:nvSpPr>
            <p:cNvPr id="19" name="AutoShape 9">
              <a:extLst>
                <a:ext uri="{FF2B5EF4-FFF2-40B4-BE49-F238E27FC236}">
                  <a16:creationId xmlns:a16="http://schemas.microsoft.com/office/drawing/2014/main" id="{7DE07DCF-09D6-413B-A70A-A22DCA549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412" y="2990643"/>
              <a:ext cx="244754" cy="550011"/>
            </a:xfrm>
            <a:prstGeom prst="downArrow">
              <a:avLst>
                <a:gd name="adj1" fmla="val 50000"/>
                <a:gd name="adj2" fmla="val 62225"/>
              </a:avLst>
            </a:prstGeom>
            <a:solidFill>
              <a:srgbClr val="FFCC0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ja-JP" sz="1200">
                <a:latin typeface="Tahoma" panose="020B0604030504040204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91005D1F-B050-4141-AFFD-2B7E579D4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801" y="2352150"/>
              <a:ext cx="2073682" cy="7709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ja-JP" sz="1200">
                <a:latin typeface="Tahoma" panose="020B0604030504040204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171B3395-55F2-4DEA-B47F-F66D3BF7C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7218" y="2523290"/>
              <a:ext cx="15250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ja-JP" altLang="en-US" sz="2400" dirty="0"/>
                <a:t>処理１</a:t>
              </a:r>
            </a:p>
          </p:txBody>
        </p:sp>
        <p:sp>
          <p:nvSpPr>
            <p:cNvPr id="22" name="AutoShape 5">
              <a:extLst>
                <a:ext uri="{FF2B5EF4-FFF2-40B4-BE49-F238E27FC236}">
                  <a16:creationId xmlns:a16="http://schemas.microsoft.com/office/drawing/2014/main" id="{9DA73ADE-592D-4F15-8C04-4BF8248B4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948" y="3563723"/>
              <a:ext cx="2073682" cy="7709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ja-JP" sz="1200">
                <a:latin typeface="Tahoma" panose="020B0604030504040204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793CC15C-702C-478F-96D0-6182896A1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7218" y="3734864"/>
              <a:ext cx="15250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ja-JP" altLang="en-US" sz="2400" dirty="0"/>
                <a:t>処理２</a:t>
              </a:r>
            </a:p>
          </p:txBody>
        </p:sp>
        <p:sp>
          <p:nvSpPr>
            <p:cNvPr id="24" name="AutoShape 7">
              <a:extLst>
                <a:ext uri="{FF2B5EF4-FFF2-40B4-BE49-F238E27FC236}">
                  <a16:creationId xmlns:a16="http://schemas.microsoft.com/office/drawing/2014/main" id="{86CFC598-7D27-419D-B9CB-B98F1AD02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948" y="4775333"/>
              <a:ext cx="2073682" cy="7709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ja-JP" sz="1200">
                <a:latin typeface="Tahoma" panose="020B0604030504040204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8DF554A6-9A26-423D-8F0C-4526B1C91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7218" y="4941168"/>
              <a:ext cx="15250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ja-JP" altLang="en-US" sz="2400"/>
                <a:t>処理３</a:t>
              </a:r>
            </a:p>
          </p:txBody>
        </p:sp>
        <p:sp>
          <p:nvSpPr>
            <p:cNvPr id="26" name="AutoShape 10">
              <a:extLst>
                <a:ext uri="{FF2B5EF4-FFF2-40B4-BE49-F238E27FC236}">
                  <a16:creationId xmlns:a16="http://schemas.microsoft.com/office/drawing/2014/main" id="{E6F4F838-C2F4-48B6-AF1C-C3782F1FC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412" y="4318925"/>
              <a:ext cx="244754" cy="455687"/>
            </a:xfrm>
            <a:prstGeom prst="downArrow">
              <a:avLst>
                <a:gd name="adj1" fmla="val 50000"/>
                <a:gd name="adj2" fmla="val 62225"/>
              </a:avLst>
            </a:prstGeom>
            <a:solidFill>
              <a:srgbClr val="FFCC0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ja-JP" sz="1200">
                <a:latin typeface="Tahoma" panose="020B0604030504040204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69940E77-AD07-44ED-AE6B-858EB6BD5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90" y="5546358"/>
              <a:ext cx="244754" cy="455687"/>
            </a:xfrm>
            <a:prstGeom prst="downArrow">
              <a:avLst>
                <a:gd name="adj1" fmla="val 50000"/>
                <a:gd name="adj2" fmla="val 62225"/>
              </a:avLst>
            </a:prstGeom>
            <a:solidFill>
              <a:srgbClr val="FFCC0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ja-JP" sz="1200">
                <a:latin typeface="Tahoma" panose="020B0604030504040204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8" name="AutoShape 10">
              <a:extLst>
                <a:ext uri="{FF2B5EF4-FFF2-40B4-BE49-F238E27FC236}">
                  <a16:creationId xmlns:a16="http://schemas.microsoft.com/office/drawing/2014/main" id="{8AEFDC97-D7D7-450E-B8F1-604F528FE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90" y="1896426"/>
              <a:ext cx="244754" cy="455687"/>
            </a:xfrm>
            <a:prstGeom prst="downArrow">
              <a:avLst>
                <a:gd name="adj1" fmla="val 50000"/>
                <a:gd name="adj2" fmla="val 62225"/>
              </a:avLst>
            </a:prstGeom>
            <a:solidFill>
              <a:srgbClr val="FFCC0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ja-JP" sz="1200">
                <a:latin typeface="Tahoma" panose="020B0604030504040204" pitchFamily="34" charset="0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1C6815C-D6B3-4A72-A432-7B313FB5BDB7}"/>
              </a:ext>
            </a:extLst>
          </p:cNvPr>
          <p:cNvGrpSpPr/>
          <p:nvPr/>
        </p:nvGrpSpPr>
        <p:grpSpPr>
          <a:xfrm>
            <a:off x="5127616" y="1772816"/>
            <a:ext cx="3332815" cy="4288259"/>
            <a:chOff x="5127616" y="1772816"/>
            <a:chExt cx="3332815" cy="4288259"/>
          </a:xfrm>
        </p:grpSpPr>
        <p:grpSp>
          <p:nvGrpSpPr>
            <p:cNvPr id="279556" name="Group 25">
              <a:extLst>
                <a:ext uri="{FF2B5EF4-FFF2-40B4-BE49-F238E27FC236}">
                  <a16:creationId xmlns:a16="http://schemas.microsoft.com/office/drawing/2014/main" id="{4BA9DF7E-CA45-4436-AAC1-20CF5CD622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2086" y="2389188"/>
              <a:ext cx="2749568" cy="679450"/>
              <a:chOff x="3594" y="1706"/>
              <a:chExt cx="1697" cy="428"/>
            </a:xfrm>
          </p:grpSpPr>
          <p:pic>
            <p:nvPicPr>
              <p:cNvPr id="279557" name="Picture 21">
                <a:extLst>
                  <a:ext uri="{FF2B5EF4-FFF2-40B4-BE49-F238E27FC236}">
                    <a16:creationId xmlns:a16="http://schemas.microsoft.com/office/drawing/2014/main" id="{80247FE8-08EC-45F0-8063-DF665C95D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4" y="1706"/>
                <a:ext cx="1697" cy="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9558" name="Text Box 24">
                <a:extLst>
                  <a:ext uri="{FF2B5EF4-FFF2-40B4-BE49-F238E27FC236}">
                    <a16:creationId xmlns:a16="http://schemas.microsoft.com/office/drawing/2014/main" id="{428F41DB-C0DD-4883-B518-B1E1080C5E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1718"/>
                <a:ext cx="63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ja-JP" altLang="en-US" sz="2400" b="1" dirty="0">
                    <a:latin typeface="Tahoma" panose="020B0604030504040204" pitchFamily="34" charset="0"/>
                  </a:rPr>
                  <a:t>処理１</a:t>
                </a:r>
              </a:p>
            </p:txBody>
          </p:sp>
        </p:grpSp>
        <p:grpSp>
          <p:nvGrpSpPr>
            <p:cNvPr id="279559" name="Group 26">
              <a:extLst>
                <a:ext uri="{FF2B5EF4-FFF2-40B4-BE49-F238E27FC236}">
                  <a16:creationId xmlns:a16="http://schemas.microsoft.com/office/drawing/2014/main" id="{20E63CD0-1A5B-41F1-9682-C10CF24FBC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2086" y="3541713"/>
              <a:ext cx="2749568" cy="679450"/>
              <a:chOff x="3594" y="1843"/>
              <a:chExt cx="1697" cy="428"/>
            </a:xfrm>
          </p:grpSpPr>
          <p:pic>
            <p:nvPicPr>
              <p:cNvPr id="279560" name="Picture 27">
                <a:extLst>
                  <a:ext uri="{FF2B5EF4-FFF2-40B4-BE49-F238E27FC236}">
                    <a16:creationId xmlns:a16="http://schemas.microsoft.com/office/drawing/2014/main" id="{4083642F-1C15-4E59-B717-3E9DF0403E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4" y="1843"/>
                <a:ext cx="1697" cy="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9561" name="Text Box 28">
                <a:extLst>
                  <a:ext uri="{FF2B5EF4-FFF2-40B4-BE49-F238E27FC236}">
                    <a16:creationId xmlns:a16="http://schemas.microsoft.com/office/drawing/2014/main" id="{72E9C215-A82D-4CBA-99EE-7F0E10F22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1861"/>
                <a:ext cx="6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ja-JP" altLang="en-US" sz="2400" b="1" dirty="0">
                    <a:latin typeface="Tahoma" panose="020B0604030504040204" pitchFamily="34" charset="0"/>
                  </a:rPr>
                  <a:t>処理</a:t>
                </a:r>
                <a:r>
                  <a:rPr lang="en-US" altLang="ja-JP" sz="2400" b="1" dirty="0">
                    <a:latin typeface="Tahoma" panose="020B0604030504040204" pitchFamily="34" charset="0"/>
                  </a:rPr>
                  <a:t>2</a:t>
                </a:r>
              </a:p>
            </p:txBody>
          </p:sp>
        </p:grpSp>
        <p:grpSp>
          <p:nvGrpSpPr>
            <p:cNvPr id="279564" name="Group 26">
              <a:extLst>
                <a:ext uri="{FF2B5EF4-FFF2-40B4-BE49-F238E27FC236}">
                  <a16:creationId xmlns:a16="http://schemas.microsoft.com/office/drawing/2014/main" id="{0AC57F4D-D239-40C8-8CEB-7550DD3686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2086" y="4621214"/>
              <a:ext cx="2749568" cy="679450"/>
              <a:chOff x="3594" y="1842"/>
              <a:chExt cx="1697" cy="428"/>
            </a:xfrm>
          </p:grpSpPr>
          <p:pic>
            <p:nvPicPr>
              <p:cNvPr id="279565" name="Picture 27">
                <a:extLst>
                  <a:ext uri="{FF2B5EF4-FFF2-40B4-BE49-F238E27FC236}">
                    <a16:creationId xmlns:a16="http://schemas.microsoft.com/office/drawing/2014/main" id="{70AEA3D6-622F-497C-AA46-7E651D3C6E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4" y="1842"/>
                <a:ext cx="1697" cy="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9566" name="Text Box 28">
                <a:extLst>
                  <a:ext uri="{FF2B5EF4-FFF2-40B4-BE49-F238E27FC236}">
                    <a16:creationId xmlns:a16="http://schemas.microsoft.com/office/drawing/2014/main" id="{4BFAD458-F014-4123-937D-D1DF33C6B5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1907"/>
                <a:ext cx="6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ja-JP" altLang="en-US" sz="2400" b="1">
                    <a:latin typeface="Tahoma" panose="020B0604030504040204" pitchFamily="34" charset="0"/>
                  </a:rPr>
                  <a:t>処理</a:t>
                </a:r>
                <a:r>
                  <a:rPr lang="en-US" altLang="ja-JP" sz="2400" b="1">
                    <a:latin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DF473714-1837-48DC-B398-5714408BE2F1}"/>
                </a:ext>
              </a:extLst>
            </p:cNvPr>
            <p:cNvSpPr/>
            <p:nvPr/>
          </p:nvSpPr>
          <p:spPr bwMode="auto">
            <a:xfrm>
              <a:off x="5127616" y="1772816"/>
              <a:ext cx="3332815" cy="4288259"/>
            </a:xfrm>
            <a:prstGeom prst="rect">
              <a:avLst/>
            </a:prstGeom>
            <a:noFill/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HGP創英角ﾎﾟｯﾌﾟ体" pitchFamily="50" charset="-128"/>
              </a:endParaRPr>
            </a:p>
          </p:txBody>
        </p:sp>
      </p:grp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8757E8E-8E5D-B513-B79B-8CA69DA3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5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F92876-71EE-E514-8CA2-7A76A368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Copyright © 2023, Japan Electronics and Information Technology Industries Association, All rights reserved.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85438D3-91E4-461B-B2DC-FD0BC9F6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練習①：前へ進む・回転する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8416CA-1D6C-4FD2-ABE6-59E8112A3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851155"/>
            <a:ext cx="8784976" cy="1513679"/>
          </a:xfrm>
        </p:spPr>
        <p:txBody>
          <a:bodyPr/>
          <a:lstStyle/>
          <a:p>
            <a:r>
              <a:rPr kumimoji="1" lang="ja-JP" altLang="en-US" dirty="0"/>
              <a:t>ゲームを始める前にちょっと練習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前へ　</a:t>
            </a:r>
            <a:r>
              <a:rPr kumimoji="1" lang="ja-JP" altLang="en-US" u="sng" dirty="0"/>
              <a:t>　　</a:t>
            </a:r>
            <a:r>
              <a:rPr kumimoji="1" lang="ja-JP" altLang="en-US" dirty="0"/>
              <a:t>マス進む</a:t>
            </a:r>
            <a:endParaRPr kumimoji="1" lang="en-US" altLang="ja-JP" dirty="0"/>
          </a:p>
          <a:p>
            <a:pPr lvl="1"/>
            <a:r>
              <a:rPr lang="ja-JP" altLang="en-US" dirty="0"/>
              <a:t>進行方向　右に</a:t>
            </a:r>
            <a:r>
              <a:rPr lang="ja-JP" altLang="en-US" u="sng" dirty="0"/>
              <a:t>　　度</a:t>
            </a:r>
            <a:r>
              <a:rPr lang="ja-JP" altLang="en-US" dirty="0"/>
              <a:t>回る</a:t>
            </a:r>
            <a:endParaRPr lang="en-US" altLang="ja-JP" dirty="0"/>
          </a:p>
          <a:p>
            <a:pPr lvl="1"/>
            <a:r>
              <a:rPr kumimoji="1" lang="ja-JP" altLang="en-US" dirty="0"/>
              <a:t>前へ　</a:t>
            </a:r>
            <a:r>
              <a:rPr kumimoji="1" lang="ja-JP" altLang="en-US" u="sng" dirty="0"/>
              <a:t>　　</a:t>
            </a:r>
            <a:r>
              <a:rPr kumimoji="1" lang="ja-JP" altLang="en-US" dirty="0"/>
              <a:t>マス進む</a:t>
            </a:r>
          </a:p>
        </p:txBody>
      </p:sp>
      <p:pic>
        <p:nvPicPr>
          <p:cNvPr id="6" name="図 5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102C9937-8865-4290-848D-BB3F1497F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58" y="2628297"/>
            <a:ext cx="6965871" cy="408686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1F5BFD0-7C41-45B6-A601-EBEDB7217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14" y="1258529"/>
            <a:ext cx="2310885" cy="414547"/>
          </a:xfrm>
          <a:prstGeom prst="rect">
            <a:avLst/>
          </a:prstGeom>
        </p:spPr>
      </p:pic>
      <p:sp>
        <p:nvSpPr>
          <p:cNvPr id="9" name="吹き出し: 折線 (枠なし) 8">
            <a:extLst>
              <a:ext uri="{FF2B5EF4-FFF2-40B4-BE49-F238E27FC236}">
                <a16:creationId xmlns:a16="http://schemas.microsoft.com/office/drawing/2014/main" id="{06124ECC-605E-4223-80C1-AC3C61A300CE}"/>
              </a:ext>
            </a:extLst>
          </p:cNvPr>
          <p:cNvSpPr/>
          <p:nvPr/>
        </p:nvSpPr>
        <p:spPr>
          <a:xfrm>
            <a:off x="5948516" y="1002890"/>
            <a:ext cx="2837673" cy="612648"/>
          </a:xfrm>
          <a:prstGeom prst="callout2">
            <a:avLst>
              <a:gd name="adj1" fmla="val 17145"/>
              <a:gd name="adj2" fmla="val -2791"/>
              <a:gd name="adj3" fmla="val 18750"/>
              <a:gd name="adj4" fmla="val -16667"/>
              <a:gd name="adj5" fmla="val 48305"/>
              <a:gd name="adj6" fmla="val -20901"/>
            </a:avLst>
          </a:prstGeom>
          <a:solidFill>
            <a:srgbClr val="CCECFF"/>
          </a:solidFill>
          <a:ln>
            <a:solidFill>
              <a:srgbClr val="0000CC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just"/>
            <a:r>
              <a:rPr lang="ja-JP" altLang="en-US" dirty="0">
                <a:solidFill>
                  <a:schemeClr val="tx1"/>
                </a:solidFill>
              </a:rPr>
              <a:t>マウスでクリックすると、進むマス目の数が変わる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6EB4EF0-3280-4608-A39A-12EFF8D21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12" y="2122200"/>
            <a:ext cx="2310887" cy="414547"/>
          </a:xfrm>
          <a:prstGeom prst="rect">
            <a:avLst/>
          </a:prstGeom>
        </p:spPr>
      </p:pic>
      <p:sp>
        <p:nvSpPr>
          <p:cNvPr id="12" name="吹き出し: 折線 (枠なし) 11">
            <a:extLst>
              <a:ext uri="{FF2B5EF4-FFF2-40B4-BE49-F238E27FC236}">
                <a16:creationId xmlns:a16="http://schemas.microsoft.com/office/drawing/2014/main" id="{129C2408-9EF9-4DAC-9CA4-70291660C4B8}"/>
              </a:ext>
            </a:extLst>
          </p:cNvPr>
          <p:cNvSpPr/>
          <p:nvPr/>
        </p:nvSpPr>
        <p:spPr>
          <a:xfrm>
            <a:off x="5859395" y="1686932"/>
            <a:ext cx="2926795" cy="850146"/>
          </a:xfrm>
          <a:prstGeom prst="callout2">
            <a:avLst>
              <a:gd name="adj1" fmla="val 17145"/>
              <a:gd name="adj2" fmla="val -2791"/>
              <a:gd name="adj3" fmla="val 18750"/>
              <a:gd name="adj4" fmla="val -16667"/>
              <a:gd name="adj5" fmla="val 48305"/>
              <a:gd name="adj6" fmla="val -19597"/>
            </a:avLst>
          </a:prstGeom>
          <a:solidFill>
            <a:srgbClr val="CCFFCC"/>
          </a:solidFill>
          <a:ln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just"/>
            <a:r>
              <a:rPr lang="ja-JP" altLang="en-US" dirty="0">
                <a:solidFill>
                  <a:schemeClr val="tx1"/>
                </a:solidFill>
              </a:rPr>
              <a:t>マウスでクリックすると、ロボットの向きが右に</a:t>
            </a:r>
            <a:r>
              <a:rPr lang="en-US" altLang="ja-JP" dirty="0">
                <a:solidFill>
                  <a:schemeClr val="tx1"/>
                </a:solidFill>
              </a:rPr>
              <a:t>90°</a:t>
            </a:r>
            <a:r>
              <a:rPr lang="ja-JP" altLang="en-US" dirty="0">
                <a:solidFill>
                  <a:schemeClr val="tx1"/>
                </a:solidFill>
              </a:rPr>
              <a:t>変わる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2A138FC-C14E-47CC-82C0-70DBF4A21101}"/>
              </a:ext>
            </a:extLst>
          </p:cNvPr>
          <p:cNvSpPr/>
          <p:nvPr/>
        </p:nvSpPr>
        <p:spPr>
          <a:xfrm>
            <a:off x="865239" y="1258529"/>
            <a:ext cx="2211289" cy="357009"/>
          </a:xfrm>
          <a:prstGeom prst="rect">
            <a:avLst/>
          </a:prstGeom>
          <a:noFill/>
          <a:ln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A7F71B5-51ED-4DD4-A44A-DF1EA1F08769}"/>
              </a:ext>
            </a:extLst>
          </p:cNvPr>
          <p:cNvSpPr/>
          <p:nvPr/>
        </p:nvSpPr>
        <p:spPr>
          <a:xfrm>
            <a:off x="852473" y="1634539"/>
            <a:ext cx="2926795" cy="357009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909268E-AB1E-452F-880B-17703C0FE26A}"/>
              </a:ext>
            </a:extLst>
          </p:cNvPr>
          <p:cNvCxnSpPr>
            <a:cxnSpLocks/>
            <a:stCxn id="15" idx="3"/>
            <a:endCxn id="7" idx="1"/>
          </p:cNvCxnSpPr>
          <p:nvPr/>
        </p:nvCxnSpPr>
        <p:spPr>
          <a:xfrm>
            <a:off x="3076528" y="1437034"/>
            <a:ext cx="431986" cy="28769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47D34E4-2537-41C4-B83F-A66E494EA402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779268" y="1813044"/>
            <a:ext cx="444862" cy="27616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15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6C7197-6748-4421-BED1-DFA3E8EC4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コンピュータ・プログラムって？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35802E-6B40-4821-B831-71AC94BDE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851155"/>
            <a:ext cx="8784976" cy="1587545"/>
          </a:xfrm>
        </p:spPr>
        <p:txBody>
          <a:bodyPr/>
          <a:lstStyle/>
          <a:p>
            <a:r>
              <a:rPr kumimoji="1" lang="ja-JP" altLang="en-US" dirty="0"/>
              <a:t>コンピュータは、プログラムが無ければ「ただの箱」。</a:t>
            </a:r>
            <a:r>
              <a:rPr lang="en-US" altLang="ja-JP" dirty="0"/>
              <a:t>CPU</a:t>
            </a:r>
            <a:r>
              <a:rPr lang="ja-JP" altLang="en-US" dirty="0"/>
              <a:t>等の集積回路で、それだけでは動かない</a:t>
            </a:r>
            <a:endParaRPr lang="en-US" altLang="ja-JP" dirty="0"/>
          </a:p>
          <a:p>
            <a:pPr algn="just"/>
            <a:r>
              <a:rPr lang="en-US" altLang="ja-JP" dirty="0"/>
              <a:t>“</a:t>
            </a:r>
            <a:r>
              <a:rPr lang="ja-JP" altLang="en-US" dirty="0"/>
              <a:t>何をしたいか</a:t>
            </a:r>
            <a:r>
              <a:rPr lang="en-US" altLang="ja-JP" dirty="0"/>
              <a:t>”</a:t>
            </a:r>
            <a:r>
              <a:rPr lang="ja-JP" altLang="en-US" dirty="0"/>
              <a:t>にあわせて</a:t>
            </a:r>
            <a:r>
              <a:rPr lang="en-US" altLang="ja-JP" u="sng" dirty="0"/>
              <a:t>CPU</a:t>
            </a:r>
            <a:r>
              <a:rPr lang="ja-JP" altLang="en-US" u="sng" dirty="0"/>
              <a:t>に命令を伝える</a:t>
            </a:r>
            <a:r>
              <a:rPr lang="ja-JP" altLang="en-US" dirty="0"/>
              <a:t>と、コンピュータが動く。　この </a:t>
            </a:r>
            <a:r>
              <a:rPr lang="en-US" altLang="ja-JP" dirty="0"/>
              <a:t>“</a:t>
            </a:r>
            <a:r>
              <a:rPr lang="ja-JP" altLang="en-US" dirty="0"/>
              <a:t>命令</a:t>
            </a:r>
            <a:r>
              <a:rPr lang="en-US" altLang="ja-JP" dirty="0"/>
              <a:t>”</a:t>
            </a:r>
            <a:r>
              <a:rPr lang="ja-JP" altLang="en-US" dirty="0"/>
              <a:t>を実行順に書いたものが、プログラム</a:t>
            </a:r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021384B-3747-4D1D-9C61-C7ED96D2C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96" y="2628210"/>
            <a:ext cx="1971878" cy="2284494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208FD6A2-1ADE-41D9-B143-62C3CED5DF76}"/>
              </a:ext>
            </a:extLst>
          </p:cNvPr>
          <p:cNvGrpSpPr/>
          <p:nvPr/>
        </p:nvGrpSpPr>
        <p:grpSpPr>
          <a:xfrm>
            <a:off x="4367778" y="3911813"/>
            <a:ext cx="1865638" cy="2836855"/>
            <a:chOff x="4367778" y="3911813"/>
            <a:chExt cx="1865638" cy="283685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5BAF49FF-3ACD-49BC-B829-720E1A52B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7778" y="5350060"/>
              <a:ext cx="1865638" cy="1398608"/>
            </a:xfrm>
            <a:prstGeom prst="rect">
              <a:avLst/>
            </a:prstGeom>
          </p:spPr>
        </p:pic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B8721C3B-E5B3-4FB6-8685-93DC5486C0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7778" y="4606724"/>
              <a:ext cx="318691" cy="1211643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AD218361-47CD-4C61-B3B8-77610F24AFEA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>
              <a:off x="5857165" y="3911813"/>
              <a:ext cx="376251" cy="213755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8416E5F5-028F-4530-BDE6-5C437C103033}"/>
              </a:ext>
            </a:extLst>
          </p:cNvPr>
          <p:cNvSpPr/>
          <p:nvPr/>
        </p:nvSpPr>
        <p:spPr>
          <a:xfrm>
            <a:off x="273835" y="4962193"/>
            <a:ext cx="3537155" cy="1406805"/>
          </a:xfrm>
          <a:prstGeom prst="wedgeRectCallout">
            <a:avLst>
              <a:gd name="adj1" fmla="val 85285"/>
              <a:gd name="adj2" fmla="val 18919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t">
            <a:spAutoFit/>
          </a:bodyPr>
          <a:lstStyle/>
          <a:p>
            <a:pPr algn="just"/>
            <a:r>
              <a:rPr lang="en-US" altLang="ja-JP" b="1" u="sng" dirty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（</a:t>
            </a:r>
            <a:r>
              <a:rPr lang="en-US" altLang="ja-JP" u="sng" dirty="0">
                <a:solidFill>
                  <a:schemeClr val="tx1"/>
                </a:solidFill>
              </a:rPr>
              <a:t>C</a:t>
            </a:r>
            <a:r>
              <a:rPr lang="en-US" altLang="ja-JP" dirty="0">
                <a:solidFill>
                  <a:schemeClr val="tx1"/>
                </a:solidFill>
              </a:rPr>
              <a:t>entral </a:t>
            </a:r>
            <a:r>
              <a:rPr lang="en-US" altLang="ja-JP" u="sng" dirty="0">
                <a:solidFill>
                  <a:schemeClr val="tx1"/>
                </a:solidFill>
              </a:rPr>
              <a:t>P</a:t>
            </a:r>
            <a:r>
              <a:rPr lang="en-US" altLang="ja-JP" dirty="0">
                <a:solidFill>
                  <a:schemeClr val="tx1"/>
                </a:solidFill>
              </a:rPr>
              <a:t>rocessing </a:t>
            </a:r>
            <a:r>
              <a:rPr lang="en-US" altLang="ja-JP" u="sng" dirty="0">
                <a:solidFill>
                  <a:schemeClr val="tx1"/>
                </a:solidFill>
              </a:rPr>
              <a:t>U</a:t>
            </a:r>
            <a:r>
              <a:rPr lang="en-US" altLang="ja-JP" dirty="0">
                <a:solidFill>
                  <a:schemeClr val="tx1"/>
                </a:solidFill>
              </a:rPr>
              <a:t>nit)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単純な四則演算、データの移動や比較、ジャンプ等、</a:t>
            </a:r>
            <a:r>
              <a:rPr lang="ja-JP" altLang="en-US" u="sng" dirty="0">
                <a:solidFill>
                  <a:schemeClr val="tx1"/>
                </a:solidFill>
              </a:rPr>
              <a:t>すごく簡単な操作コマンド</a:t>
            </a:r>
            <a:r>
              <a:rPr lang="ja-JP" altLang="en-US" dirty="0">
                <a:solidFill>
                  <a:schemeClr val="tx1"/>
                </a:solidFill>
              </a:rPr>
              <a:t>を理解する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命令がなければ、仕事できない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37EAACA6-40CB-4771-B64F-45CA08F476AB}"/>
              </a:ext>
            </a:extLst>
          </p:cNvPr>
          <p:cNvSpPr/>
          <p:nvPr/>
        </p:nvSpPr>
        <p:spPr>
          <a:xfrm>
            <a:off x="273835" y="2916900"/>
            <a:ext cx="3537155" cy="1960803"/>
          </a:xfrm>
          <a:prstGeom prst="wedgeRectCallout">
            <a:avLst>
              <a:gd name="adj1" fmla="val 61069"/>
              <a:gd name="adj2" fmla="val -40624"/>
            </a:avLst>
          </a:prstGeom>
          <a:solidFill>
            <a:srgbClr val="CCFFCC"/>
          </a:solidFill>
          <a:ln>
            <a:solidFill>
              <a:srgbClr val="0033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t">
            <a:spAutoFit/>
          </a:bodyPr>
          <a:lstStyle/>
          <a:p>
            <a:pPr algn="just"/>
            <a:r>
              <a:rPr lang="ja-JP" altLang="en-US" b="1" u="sng" dirty="0">
                <a:solidFill>
                  <a:schemeClr val="tx1"/>
                </a:solidFill>
              </a:rPr>
              <a:t>プログラム</a:t>
            </a:r>
            <a:endParaRPr lang="en-US" altLang="ja-JP" b="1" u="sng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実用のためのソフトウェア。電話したり、メールしたり、写真を撮ったり、音楽再生したりと、用途に応じて、様々なことができる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目的に応じて必要なプログラムを作って、利用する</a:t>
            </a:r>
            <a:endParaRPr lang="en-US" altLang="ja-JP" dirty="0">
              <a:solidFill>
                <a:schemeClr val="tx1"/>
              </a:solidFill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0D72F231-2A02-4B7D-A6CB-69311DEB803C}"/>
              </a:ext>
            </a:extLst>
          </p:cNvPr>
          <p:cNvGrpSpPr/>
          <p:nvPr/>
        </p:nvGrpSpPr>
        <p:grpSpPr>
          <a:xfrm>
            <a:off x="5887874" y="2948977"/>
            <a:ext cx="3076613" cy="3585724"/>
            <a:chOff x="5887874" y="2948977"/>
            <a:chExt cx="3076613" cy="3585724"/>
          </a:xfrm>
        </p:grpSpPr>
        <p:pic>
          <p:nvPicPr>
            <p:cNvPr id="8" name="図 7" descr="グラフィカル ユーザー インターフェイス が含まれている画像&#10;&#10;自動的に生成された説明">
              <a:extLst>
                <a:ext uri="{FF2B5EF4-FFF2-40B4-BE49-F238E27FC236}">
                  <a16:creationId xmlns:a16="http://schemas.microsoft.com/office/drawing/2014/main" id="{EA87874D-1C84-4AF1-B196-683406D96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005" y="2948977"/>
              <a:ext cx="1536965" cy="1925673"/>
            </a:xfrm>
            <a:prstGeom prst="rect">
              <a:avLst/>
            </a:prstGeom>
          </p:spPr>
        </p:pic>
        <p:sp>
          <p:nvSpPr>
            <p:cNvPr id="19" name="吹き出し: 四角形 18">
              <a:extLst>
                <a:ext uri="{FF2B5EF4-FFF2-40B4-BE49-F238E27FC236}">
                  <a16:creationId xmlns:a16="http://schemas.microsoft.com/office/drawing/2014/main" id="{1E8290D1-AD1A-404C-9912-1EA4D9BB386C}"/>
                </a:ext>
              </a:extLst>
            </p:cNvPr>
            <p:cNvSpPr/>
            <p:nvPr/>
          </p:nvSpPr>
          <p:spPr>
            <a:xfrm>
              <a:off x="6517540" y="5127896"/>
              <a:ext cx="2446947" cy="1406805"/>
            </a:xfrm>
            <a:prstGeom prst="wedgeRectCallout">
              <a:avLst>
                <a:gd name="adj1" fmla="val -6340"/>
                <a:gd name="adj2" fmla="val -68958"/>
              </a:avLst>
            </a:prstGeom>
            <a:solidFill>
              <a:srgbClr val="CCEC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" tIns="10800" rIns="18000" bIns="10800" rtlCol="0" anchor="t">
              <a:spAutoFit/>
            </a:bodyPr>
            <a:lstStyle/>
            <a:p>
              <a:pPr algn="just"/>
              <a:r>
                <a:rPr lang="ja-JP" altLang="en-US" b="1" u="sng" dirty="0">
                  <a:solidFill>
                    <a:srgbClr val="FF0000"/>
                  </a:solidFill>
                </a:rPr>
                <a:t>プログラミング</a:t>
              </a:r>
              <a:endParaRPr lang="en-US" altLang="ja-JP" b="1" u="sng" dirty="0">
                <a:solidFill>
                  <a:srgbClr val="FF0000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ja-JP" altLang="en-US" dirty="0">
                  <a:solidFill>
                    <a:schemeClr val="tx1"/>
                  </a:solidFill>
                </a:rPr>
                <a:t>やりたいことに合せて、</a:t>
              </a:r>
              <a:r>
                <a:rPr lang="en-US" altLang="ja-JP" dirty="0">
                  <a:solidFill>
                    <a:schemeClr val="tx1"/>
                  </a:solidFill>
                </a:rPr>
                <a:t>CPU</a:t>
              </a:r>
              <a:r>
                <a:rPr lang="ja-JP" altLang="en-US" dirty="0">
                  <a:solidFill>
                    <a:schemeClr val="tx1"/>
                  </a:solidFill>
                </a:rPr>
                <a:t>がわかる命令を組み合わせて、プログラムを作ること</a:t>
              </a:r>
              <a:endParaRPr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20" name="矢印: 右 19">
              <a:extLst>
                <a:ext uri="{FF2B5EF4-FFF2-40B4-BE49-F238E27FC236}">
                  <a16:creationId xmlns:a16="http://schemas.microsoft.com/office/drawing/2014/main" id="{37F019C5-E577-4171-A8C1-C7002A07043D}"/>
                </a:ext>
              </a:extLst>
            </p:cNvPr>
            <p:cNvSpPr/>
            <p:nvPr/>
          </p:nvSpPr>
          <p:spPr>
            <a:xfrm flipH="1">
              <a:off x="5887874" y="3045218"/>
              <a:ext cx="1253706" cy="700229"/>
            </a:xfrm>
            <a:prstGeom prst="rightArrow">
              <a:avLst/>
            </a:prstGeom>
            <a:solidFill>
              <a:srgbClr val="FFCCCC"/>
            </a:solidFill>
            <a:ln w="952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36F96D7B-F6A9-4BDE-8842-D0D1AA780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8102" y="3018054"/>
              <a:ext cx="447675" cy="37147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55D9C9-E340-06EC-7525-294E0E53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4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730871-08E0-DA74-3F95-90E11426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Copyright © 2023, Japan Electronics and Information Technology Industries Association, All rights reserved.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2551BB7-62F8-469E-B04B-E2DD61BF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解答例①：前へ進む・回転する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5E5246-4F2E-4494-A2F5-970A1BA3A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851155"/>
            <a:ext cx="8784976" cy="1513679"/>
          </a:xfrm>
        </p:spPr>
        <p:txBody>
          <a:bodyPr/>
          <a:lstStyle/>
          <a:p>
            <a:r>
              <a:rPr lang="ja-JP" altLang="en-US" dirty="0"/>
              <a:t>ロボットを次のように動かす</a:t>
            </a:r>
            <a:endParaRPr lang="en-US" altLang="ja-JP" dirty="0"/>
          </a:p>
          <a:p>
            <a:pPr lvl="1"/>
            <a:r>
              <a:rPr lang="ja-JP" altLang="en-US" dirty="0"/>
              <a:t>前へ　</a:t>
            </a:r>
            <a:r>
              <a:rPr lang="ja-JP" altLang="en-US" u="sng" dirty="0"/>
              <a:t>２　</a:t>
            </a:r>
            <a:r>
              <a:rPr lang="ja-JP" altLang="en-US" dirty="0"/>
              <a:t>マス進む</a:t>
            </a:r>
            <a:endParaRPr lang="en-US" altLang="ja-JP" dirty="0"/>
          </a:p>
          <a:p>
            <a:pPr lvl="1"/>
            <a:r>
              <a:rPr lang="ja-JP" altLang="en-US" dirty="0"/>
              <a:t>進行方向　右に</a:t>
            </a:r>
            <a:r>
              <a:rPr lang="en-US" altLang="ja-JP" u="sng" dirty="0"/>
              <a:t>90</a:t>
            </a:r>
            <a:r>
              <a:rPr lang="ja-JP" altLang="en-US" u="sng" dirty="0"/>
              <a:t>度</a:t>
            </a:r>
            <a:r>
              <a:rPr lang="ja-JP" altLang="en-US" dirty="0"/>
              <a:t>回る</a:t>
            </a:r>
            <a:endParaRPr lang="en-US" altLang="ja-JP" dirty="0"/>
          </a:p>
          <a:p>
            <a:pPr lvl="1"/>
            <a:r>
              <a:rPr lang="ja-JP" altLang="en-US" dirty="0"/>
              <a:t>前へ　</a:t>
            </a:r>
            <a:r>
              <a:rPr lang="ja-JP" altLang="en-US" u="sng" dirty="0"/>
              <a:t>３　</a:t>
            </a:r>
            <a:r>
              <a:rPr lang="ja-JP" altLang="en-US" dirty="0"/>
              <a:t>マス進む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94EB235-D920-47E3-945A-570E580C4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0" y="2602959"/>
            <a:ext cx="6966000" cy="4153021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C2E44746-701D-418D-87E7-EAB3970366DA}"/>
              </a:ext>
            </a:extLst>
          </p:cNvPr>
          <p:cNvSpPr/>
          <p:nvPr/>
        </p:nvSpPr>
        <p:spPr>
          <a:xfrm>
            <a:off x="5594555" y="2774872"/>
            <a:ext cx="432619" cy="42552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折線 (枠なし) 9">
            <a:extLst>
              <a:ext uri="{FF2B5EF4-FFF2-40B4-BE49-F238E27FC236}">
                <a16:creationId xmlns:a16="http://schemas.microsoft.com/office/drawing/2014/main" id="{B3A5B472-3A7A-4D9E-81B0-27094B1B95F7}"/>
              </a:ext>
            </a:extLst>
          </p:cNvPr>
          <p:cNvSpPr/>
          <p:nvPr/>
        </p:nvSpPr>
        <p:spPr>
          <a:xfrm>
            <a:off x="6512568" y="1181590"/>
            <a:ext cx="2362200" cy="85280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1949"/>
              <a:gd name="adj6" fmla="val -27394"/>
            </a:avLst>
          </a:prstGeom>
          <a:solidFill>
            <a:srgbClr val="FFCCCC"/>
          </a:solidFill>
          <a:ln>
            <a:solidFill>
              <a:srgbClr val="FF0000"/>
            </a:solidFill>
            <a:tailEnd type="arrow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" tIns="10800" rIns="18000" bIns="10800" rtlCol="0" anchor="ctr">
            <a:spAutoFit/>
          </a:bodyPr>
          <a:lstStyle/>
          <a:p>
            <a:pPr algn="just"/>
            <a:r>
              <a:rPr lang="ja-JP" altLang="en-US" dirty="0">
                <a:solidFill>
                  <a:schemeClr val="tx1"/>
                </a:solidFill>
              </a:rPr>
              <a:t>プログラムを組んだら、このボタンを押すと、</a:t>
            </a:r>
            <a:endParaRPr lang="en-US" altLang="ja-JP" dirty="0">
              <a:solidFill>
                <a:schemeClr val="tx1"/>
              </a:solidFill>
            </a:endParaRPr>
          </a:p>
          <a:p>
            <a:pPr algn="just"/>
            <a:r>
              <a:rPr lang="ja-JP" altLang="en-US" dirty="0">
                <a:solidFill>
                  <a:schemeClr val="tx1"/>
                </a:solidFill>
              </a:rPr>
              <a:t>ロボットが動く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182757D-94BE-4F78-B594-C1926B3828B3}"/>
              </a:ext>
            </a:extLst>
          </p:cNvPr>
          <p:cNvSpPr/>
          <p:nvPr/>
        </p:nvSpPr>
        <p:spPr>
          <a:xfrm>
            <a:off x="5013960" y="3200400"/>
            <a:ext cx="1577340" cy="1624965"/>
          </a:xfrm>
          <a:prstGeom prst="rect">
            <a:avLst/>
          </a:prstGeom>
          <a:noFill/>
          <a:ln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dirty="0">
                <a:solidFill>
                  <a:srgbClr val="0000CC"/>
                </a:solidFill>
              </a:rPr>
              <a:t>自分で作った</a:t>
            </a:r>
            <a:endParaRPr kumimoji="1" lang="en-US" altLang="ja-JP" dirty="0">
              <a:solidFill>
                <a:srgbClr val="0000CC"/>
              </a:solidFill>
            </a:endParaRPr>
          </a:p>
          <a:p>
            <a:pPr algn="ctr"/>
            <a:r>
              <a:rPr kumimoji="1" lang="ja-JP" altLang="en-US" dirty="0">
                <a:solidFill>
                  <a:srgbClr val="0000CC"/>
                </a:solidFill>
              </a:rPr>
              <a:t>プログラム</a:t>
            </a:r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C917C7B3-340E-4B4A-83E8-068F0C1369EE}"/>
              </a:ext>
            </a:extLst>
          </p:cNvPr>
          <p:cNvSpPr/>
          <p:nvPr/>
        </p:nvSpPr>
        <p:spPr>
          <a:xfrm>
            <a:off x="3729605" y="1403084"/>
            <a:ext cx="167149" cy="953729"/>
          </a:xfrm>
          <a:prstGeom prst="rightBrace">
            <a:avLst>
              <a:gd name="adj1" fmla="val 50122"/>
              <a:gd name="adj2" fmla="val 50000"/>
            </a:avLst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8940FE5-D611-425D-AC24-39378B13DF7F}"/>
              </a:ext>
            </a:extLst>
          </p:cNvPr>
          <p:cNvCxnSpPr>
            <a:stCxn id="12" idx="1"/>
            <a:endCxn id="11" idx="1"/>
          </p:cNvCxnSpPr>
          <p:nvPr/>
        </p:nvCxnSpPr>
        <p:spPr>
          <a:xfrm rot="10800000" flipH="1" flipV="1">
            <a:off x="3896754" y="1879949"/>
            <a:ext cx="1117206" cy="2132934"/>
          </a:xfrm>
          <a:prstGeom prst="bentConnector3">
            <a:avLst>
              <a:gd name="adj1" fmla="val 41086"/>
            </a:avLst>
          </a:prstGeom>
          <a:ln w="28575">
            <a:solidFill>
              <a:srgbClr val="0000CC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3">
            <a:extLst>
              <a:ext uri="{FF2B5EF4-FFF2-40B4-BE49-F238E27FC236}">
                <a16:creationId xmlns:a16="http://schemas.microsoft.com/office/drawing/2014/main" id="{922F0CCD-7937-4414-AC89-860FEF3FE3C0}"/>
              </a:ext>
            </a:extLst>
          </p:cNvPr>
          <p:cNvSpPr txBox="1">
            <a:spLocks/>
          </p:cNvSpPr>
          <p:nvPr/>
        </p:nvSpPr>
        <p:spPr>
          <a:xfrm>
            <a:off x="8064488" y="6660002"/>
            <a:ext cx="900000" cy="174851"/>
          </a:xfrm>
          <a:prstGeom prst="rect">
            <a:avLst/>
          </a:prstGeom>
        </p:spPr>
        <p:txBody>
          <a:bodyPr vert="horz" lIns="18000" tIns="18000" rIns="18000" bIns="18000" rtlCol="0" anchor="b" anchorCtr="0">
            <a:sp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113B3-51C1-4126-84F8-28075DBA008B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6252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02408F-0064-238B-3776-02DA172E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Copyright © 2023, Japan Electronics and Information Technology Industries Association, All rights reserved.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6D41A28-4B7E-429D-8CE0-D6145639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練習②：繰り返し（ループ）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4B0F2D-7BA8-450B-A9AE-940BCEEBD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48" y="1189158"/>
            <a:ext cx="4233461" cy="775015"/>
          </a:xfrm>
        </p:spPr>
        <p:txBody>
          <a:bodyPr/>
          <a:lstStyle/>
          <a:p>
            <a:r>
              <a:rPr lang="ja-JP" altLang="en-US" dirty="0"/>
              <a:t>ロボットに同じ動作を</a:t>
            </a:r>
            <a:r>
              <a:rPr lang="ja-JP" altLang="en-US" b="1" dirty="0"/>
              <a:t>繰り返し</a:t>
            </a:r>
            <a:r>
              <a:rPr lang="ja-JP" altLang="en-US" dirty="0"/>
              <a:t>てもらう　方法</a:t>
            </a:r>
            <a:endParaRPr lang="en-US" altLang="ja-JP" dirty="0"/>
          </a:p>
        </p:txBody>
      </p:sp>
      <p:pic>
        <p:nvPicPr>
          <p:cNvPr id="8" name="図 7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B90CC38E-36F9-41B7-B4AE-B8E2B0EF5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0" y="2474089"/>
            <a:ext cx="7579199" cy="428116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6C1F3FE-5134-4FED-A1C7-03F481BF5C42}"/>
              </a:ext>
            </a:extLst>
          </p:cNvPr>
          <p:cNvSpPr txBox="1"/>
          <p:nvPr/>
        </p:nvSpPr>
        <p:spPr>
          <a:xfrm>
            <a:off x="4513478" y="824828"/>
            <a:ext cx="450577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9388" lvl="1"/>
            <a:r>
              <a:rPr lang="ja-JP" altLang="en-US" sz="2400" u="sng" dirty="0"/>
              <a:t>ゲームのルール</a:t>
            </a:r>
            <a:endParaRPr lang="en-US" altLang="ja-JP" sz="2400" u="sng" dirty="0"/>
          </a:p>
          <a:p>
            <a:pPr marL="179388" lvl="1"/>
            <a:r>
              <a:rPr lang="ja-JP" altLang="en-US" sz="2400" dirty="0"/>
              <a:t>「旗を全部取る」と完了</a:t>
            </a:r>
            <a:endParaRPr lang="en-US" altLang="ja-JP" sz="2400" dirty="0"/>
          </a:p>
          <a:p>
            <a:pPr marL="179388" lvl="1"/>
            <a:r>
              <a:rPr lang="ja-JP" altLang="en-US" sz="2400" dirty="0"/>
              <a:t>ロボットが旗の上に「停まる」と、旗を取れる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488183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 5">
            <a:extLst>
              <a:ext uri="{FF2B5EF4-FFF2-40B4-BE49-F238E27FC236}">
                <a16:creationId xmlns:a16="http://schemas.microsoft.com/office/drawing/2014/main" id="{EF01C799-4484-4986-85C0-55A43CCA9F0E}"/>
              </a:ext>
            </a:extLst>
          </p:cNvPr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fld id="{DC6A0FAD-CFFB-4407-AC9C-5B4237FFE52B}" type="slidenum">
              <a:rPr kumimoji="0" lang="en-US" altLang="ja-JP" sz="1400">
                <a:latin typeface="Tahoma" panose="020B0604030504040204" pitchFamily="34" charset="0"/>
              </a:rPr>
              <a:pPr algn="r"/>
              <a:t>22</a:t>
            </a:fld>
            <a:endParaRPr kumimoji="0" lang="en-US" altLang="ja-JP" sz="1400">
              <a:latin typeface="Tahoma" panose="020B0604030504040204" pitchFamily="34" charset="0"/>
            </a:endParaRPr>
          </a:p>
        </p:txBody>
      </p:sp>
      <p:sp>
        <p:nvSpPr>
          <p:cNvPr id="280579" name="Rectangle 2">
            <a:extLst>
              <a:ext uri="{FF2B5EF4-FFF2-40B4-BE49-F238E27FC236}">
                <a16:creationId xmlns:a16="http://schemas.microsoft.com/office/drawing/2014/main" id="{A96F393F-CA9F-475A-838F-1C274CA0BD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>
                <a:ea typeface="HGP創英角ﾎﾟｯﾌﾟ体" panose="040B0A00000000000000" pitchFamily="50" charset="-128"/>
              </a:rPr>
              <a:t>繰り返し処理の書き方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3C60275B-ED1E-41DE-A9EE-229FCF1A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4810" r="-4153"/>
          <a:stretch>
            <a:fillRect/>
          </a:stretch>
        </p:blipFill>
        <p:spPr bwMode="auto">
          <a:xfrm>
            <a:off x="1043608" y="2349500"/>
            <a:ext cx="3143250" cy="3165475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7" name="Text Box 11">
            <a:extLst>
              <a:ext uri="{FF2B5EF4-FFF2-40B4-BE49-F238E27FC236}">
                <a16:creationId xmlns:a16="http://schemas.microsoft.com/office/drawing/2014/main" id="{944EBD8F-9877-4558-82BA-99209456C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120" y="1563092"/>
            <a:ext cx="2811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dirty="0"/>
              <a:t>アルゴロジック２だと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696C997-C764-4333-9BEE-0FA70B1BEFF3}"/>
              </a:ext>
            </a:extLst>
          </p:cNvPr>
          <p:cNvGrpSpPr/>
          <p:nvPr/>
        </p:nvGrpSpPr>
        <p:grpSpPr>
          <a:xfrm>
            <a:off x="4859338" y="2349500"/>
            <a:ext cx="3025030" cy="3165475"/>
            <a:chOff x="4859338" y="2349500"/>
            <a:chExt cx="3025030" cy="3165475"/>
          </a:xfrm>
        </p:grpSpPr>
        <p:grpSp>
          <p:nvGrpSpPr>
            <p:cNvPr id="280581" name="Group 25">
              <a:extLst>
                <a:ext uri="{FF2B5EF4-FFF2-40B4-BE49-F238E27FC236}">
                  <a16:creationId xmlns:a16="http://schemas.microsoft.com/office/drawing/2014/main" id="{F18915F6-0F6D-4252-9144-22E87CAA2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7651" y="3640138"/>
              <a:ext cx="2325688" cy="587375"/>
              <a:chOff x="3628" y="1706"/>
              <a:chExt cx="1465" cy="370"/>
            </a:xfrm>
          </p:grpSpPr>
          <p:pic>
            <p:nvPicPr>
              <p:cNvPr id="280582" name="Picture 21">
                <a:extLst>
                  <a:ext uri="{FF2B5EF4-FFF2-40B4-BE49-F238E27FC236}">
                    <a16:creationId xmlns:a16="http://schemas.microsoft.com/office/drawing/2014/main" id="{EEBB599B-04C5-49D9-90E9-0E49C7701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8" y="1706"/>
                <a:ext cx="1465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0583" name="Text Box 24">
                <a:extLst>
                  <a:ext uri="{FF2B5EF4-FFF2-40B4-BE49-F238E27FC236}">
                    <a16:creationId xmlns:a16="http://schemas.microsoft.com/office/drawing/2014/main" id="{A859F30E-7EC3-4756-89D1-521A5CC4C1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8" y="1718"/>
                <a:ext cx="50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ja-JP" altLang="en-US" sz="2400" b="1" dirty="0">
                    <a:latin typeface="Tahoma" panose="020B0604030504040204" pitchFamily="34" charset="0"/>
                  </a:rPr>
                  <a:t>処理</a:t>
                </a:r>
              </a:p>
            </p:txBody>
          </p:sp>
        </p:grpSp>
        <p:sp>
          <p:nvSpPr>
            <p:cNvPr id="280589" name="Rectangle 13">
              <a:extLst>
                <a:ext uri="{FF2B5EF4-FFF2-40B4-BE49-F238E27FC236}">
                  <a16:creationId xmlns:a16="http://schemas.microsoft.com/office/drawing/2014/main" id="{463BD1B7-89A2-41C7-A7F3-40E5E4D37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338" y="2349500"/>
              <a:ext cx="3025030" cy="3165475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CAF3F4A7-54A4-4B02-9577-D537FB73C9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730" t="46336" r="8518" b="48699"/>
          <a:stretch/>
        </p:blipFill>
        <p:spPr>
          <a:xfrm>
            <a:off x="4982019" y="4584813"/>
            <a:ext cx="2274810" cy="46166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720E5E9-7879-4B4A-A26C-E1F7D3B00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730" t="41536" r="8241" b="53871"/>
          <a:stretch/>
        </p:blipFill>
        <p:spPr>
          <a:xfrm>
            <a:off x="5005388" y="2923277"/>
            <a:ext cx="2320522" cy="427107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D544F-D138-67A8-BEDD-5E5DB833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5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FD49FB-427C-41D0-38A5-15518C51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Copyright © 2023, Japan Electronics and Information Technology Industries Association, All rights reserved.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58BDEAE-F936-4306-BD36-E68A45BA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解答例②：繰り返し（ループ）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4D811-C203-4765-8328-8045188FB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31" y="843665"/>
            <a:ext cx="3622565" cy="2560119"/>
          </a:xfrm>
        </p:spPr>
        <p:txBody>
          <a:bodyPr/>
          <a:lstStyle/>
          <a:p>
            <a:r>
              <a:rPr lang="ja-JP" altLang="en-US" dirty="0"/>
              <a:t>ひとつの考え方</a:t>
            </a:r>
            <a:endParaRPr lang="en-US" altLang="ja-JP" dirty="0"/>
          </a:p>
          <a:p>
            <a:pPr lvl="1"/>
            <a:r>
              <a:rPr lang="ja-JP" altLang="en-US" dirty="0"/>
              <a:t>四角形の各辺毎に以下を順に行い、４回繰り返す</a:t>
            </a:r>
            <a:endParaRPr lang="en-US" altLang="ja-JP" dirty="0"/>
          </a:p>
          <a:p>
            <a:pPr lvl="2"/>
            <a:r>
              <a:rPr lang="ja-JP" altLang="en-US" dirty="0"/>
              <a:t>１歩、前に進む</a:t>
            </a:r>
            <a:endParaRPr lang="en-US" altLang="ja-JP" dirty="0"/>
          </a:p>
          <a:p>
            <a:pPr lvl="2"/>
            <a:r>
              <a:rPr lang="ja-JP" altLang="en-US" dirty="0"/>
              <a:t>１歩、前に進む</a:t>
            </a:r>
            <a:endParaRPr lang="en-US" altLang="ja-JP" dirty="0"/>
          </a:p>
          <a:p>
            <a:pPr lvl="2"/>
            <a:r>
              <a:rPr lang="ja-JP" altLang="en-US" dirty="0"/>
              <a:t>１歩、前に進む</a:t>
            </a:r>
            <a:endParaRPr lang="en-US" altLang="ja-JP" dirty="0"/>
          </a:p>
          <a:p>
            <a:pPr lvl="2"/>
            <a:r>
              <a:rPr lang="ja-JP" altLang="en-US" dirty="0"/>
              <a:t>右を向く</a:t>
            </a:r>
            <a:endParaRPr lang="en-US" altLang="ja-JP" dirty="0"/>
          </a:p>
        </p:txBody>
      </p:sp>
      <p:pic>
        <p:nvPicPr>
          <p:cNvPr id="6" name="図 5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80867307-06E7-43E3-B225-1CAE00939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78" y="804190"/>
            <a:ext cx="5044742" cy="2902776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D5B7BE5-205D-4DC6-A516-07490F7429C4}"/>
              </a:ext>
            </a:extLst>
          </p:cNvPr>
          <p:cNvSpPr txBox="1">
            <a:spLocks/>
          </p:cNvSpPr>
          <p:nvPr/>
        </p:nvSpPr>
        <p:spPr>
          <a:xfrm>
            <a:off x="150931" y="3464753"/>
            <a:ext cx="3622565" cy="2153854"/>
          </a:xfrm>
          <a:prstGeom prst="rect">
            <a:avLst/>
          </a:prstGeom>
        </p:spPr>
        <p:txBody>
          <a:bodyPr vert="horz" wrap="square" lIns="18000" tIns="18000" rIns="18000" bIns="1800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別の考え方</a:t>
            </a:r>
            <a:endParaRPr lang="en-US" altLang="ja-JP" dirty="0"/>
          </a:p>
          <a:p>
            <a:pPr lvl="1"/>
            <a:r>
              <a:rPr lang="ja-JP" altLang="en-US" dirty="0"/>
              <a:t>四角形の各辺毎に以下を順に行い、４回繰り返す</a:t>
            </a:r>
            <a:endParaRPr lang="en-US" altLang="ja-JP" dirty="0"/>
          </a:p>
          <a:p>
            <a:pPr lvl="2"/>
            <a:r>
              <a:rPr lang="ja-JP" altLang="en-US" dirty="0"/>
              <a:t>以下を３回繰り返す</a:t>
            </a:r>
            <a:endParaRPr lang="en-US" altLang="ja-JP" dirty="0"/>
          </a:p>
          <a:p>
            <a:pPr lvl="3"/>
            <a:r>
              <a:rPr lang="ja-JP" altLang="en-US" dirty="0"/>
              <a:t>１歩前に進む</a:t>
            </a:r>
            <a:endParaRPr lang="en-US" altLang="ja-JP" dirty="0"/>
          </a:p>
          <a:p>
            <a:pPr lvl="2"/>
            <a:r>
              <a:rPr lang="ja-JP" altLang="en-US" dirty="0"/>
              <a:t>右を向く</a:t>
            </a:r>
            <a:endParaRPr lang="en-US" altLang="ja-JP" dirty="0"/>
          </a:p>
        </p:txBody>
      </p:sp>
      <p:pic>
        <p:nvPicPr>
          <p:cNvPr id="10" name="図 9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55653325-F37A-4840-A005-703BCBC44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78" y="3767164"/>
            <a:ext cx="5066311" cy="2902776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BC17138-DBB1-4836-B0DB-22CFC5A03C26}"/>
              </a:ext>
            </a:extLst>
          </p:cNvPr>
          <p:cNvSpPr/>
          <p:nvPr/>
        </p:nvSpPr>
        <p:spPr>
          <a:xfrm>
            <a:off x="6653214" y="4323522"/>
            <a:ext cx="1089370" cy="487017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6C815C3E-584D-4D28-A385-6EF3541B5382}"/>
              </a:ext>
            </a:extLst>
          </p:cNvPr>
          <p:cNvSpPr/>
          <p:nvPr/>
        </p:nvSpPr>
        <p:spPr>
          <a:xfrm>
            <a:off x="7166114" y="3403784"/>
            <a:ext cx="1152939" cy="298810"/>
          </a:xfrm>
          <a:prstGeom prst="wedgeRectCallout">
            <a:avLst>
              <a:gd name="adj1" fmla="val -12112"/>
              <a:gd name="adj2" fmla="val 174023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" tIns="10800" rIns="18000" bIns="10800" rtlCol="0" anchor="ctr">
            <a:spAutoFit/>
          </a:bodyPr>
          <a:lstStyle/>
          <a:p>
            <a:pPr algn="just"/>
            <a:r>
              <a:rPr kumimoji="1" lang="ja-JP" altLang="en-US" dirty="0">
                <a:solidFill>
                  <a:schemeClr val="tx1"/>
                </a:solidFill>
              </a:rPr>
              <a:t>ここが違う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1F5324D-433D-484B-B5EB-60C13816250E}"/>
              </a:ext>
            </a:extLst>
          </p:cNvPr>
          <p:cNvSpPr txBox="1"/>
          <p:nvPr/>
        </p:nvSpPr>
        <p:spPr>
          <a:xfrm>
            <a:off x="83414" y="5649858"/>
            <a:ext cx="3622565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9388" lvl="1"/>
            <a:r>
              <a:rPr lang="ja-JP" altLang="en-US" sz="2400" u="sng" dirty="0"/>
              <a:t>ゲームのルール</a:t>
            </a:r>
            <a:endParaRPr lang="en-US" altLang="ja-JP" sz="2400" u="sng" dirty="0"/>
          </a:p>
          <a:p>
            <a:pPr algn="just"/>
            <a:r>
              <a:rPr lang="ja-JP" altLang="en-US" sz="2400" dirty="0">
                <a:solidFill>
                  <a:schemeClr val="tx1"/>
                </a:solidFill>
              </a:rPr>
              <a:t>コマンドブロックの段数が最小だと、◎がもらえる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7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7EDF5A4-26AB-4CA3-898F-0698256C3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22" y="2145021"/>
            <a:ext cx="6922604" cy="43877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E60558-9397-4875-B632-C052FE5BB199}"/>
              </a:ext>
            </a:extLst>
          </p:cNvPr>
          <p:cNvSpPr txBox="1"/>
          <p:nvPr/>
        </p:nvSpPr>
        <p:spPr>
          <a:xfrm>
            <a:off x="1644429" y="124779"/>
            <a:ext cx="58551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/>
              <a:t>練習③：分岐処理（条件分岐）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9AE142-3D69-4475-85E9-DABBBDAB75AC}"/>
              </a:ext>
            </a:extLst>
          </p:cNvPr>
          <p:cNvSpPr txBox="1"/>
          <p:nvPr/>
        </p:nvSpPr>
        <p:spPr>
          <a:xfrm>
            <a:off x="377686" y="827123"/>
            <a:ext cx="82146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ja-JP" altLang="en-US" sz="2400" dirty="0"/>
              <a:t>最後の練習</a:t>
            </a:r>
            <a:endParaRPr lang="en-US" altLang="ja-JP" sz="2400" dirty="0"/>
          </a:p>
          <a:p>
            <a:pPr lvl="1"/>
            <a:r>
              <a:rPr lang="ja-JP" altLang="en-US" sz="2400" dirty="0"/>
              <a:t>障壁１：　コマンドの数が少ない　直進が１つしかない</a:t>
            </a:r>
            <a:endParaRPr lang="en-US" altLang="ja-JP" sz="2400" dirty="0"/>
          </a:p>
          <a:p>
            <a:pPr lvl="1"/>
            <a:r>
              <a:rPr lang="ja-JP" altLang="en-US" sz="2400" dirty="0"/>
              <a:t>障壁２：　壁にぶつからないためには？</a:t>
            </a:r>
            <a:endParaRPr lang="en-US" altLang="ja-JP" sz="2400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0C72166-05BE-5F3D-BDC9-082849CF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25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 5">
            <a:extLst>
              <a:ext uri="{FF2B5EF4-FFF2-40B4-BE49-F238E27FC236}">
                <a16:creationId xmlns:a16="http://schemas.microsoft.com/office/drawing/2014/main" id="{42356440-5791-4D56-8031-8F46C7B15E76}"/>
              </a:ext>
            </a:extLst>
          </p:cNvPr>
          <p:cNvSpPr txBox="1">
            <a:spLocks noGrp="1"/>
          </p:cNvSpPr>
          <p:nvPr/>
        </p:nvSpPr>
        <p:spPr bwMode="auto">
          <a:xfrm>
            <a:off x="6986761" y="585835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fld id="{EA772E2F-033B-4CED-A90A-73ABF2C7CC29}" type="slidenum">
              <a:rPr kumimoji="0" lang="en-US" altLang="ja-JP" sz="1400">
                <a:latin typeface="Tahoma" panose="020B0604030504040204" pitchFamily="34" charset="0"/>
              </a:rPr>
              <a:pPr algn="r"/>
              <a:t>25</a:t>
            </a:fld>
            <a:endParaRPr kumimoji="0" lang="en-US" altLang="ja-JP" sz="1400">
              <a:latin typeface="Tahoma" panose="020B0604030504040204" pitchFamily="34" charset="0"/>
            </a:endParaRPr>
          </a:p>
        </p:txBody>
      </p:sp>
      <p:sp>
        <p:nvSpPr>
          <p:cNvPr id="281603" name="Rectangle 2">
            <a:extLst>
              <a:ext uri="{FF2B5EF4-FFF2-40B4-BE49-F238E27FC236}">
                <a16:creationId xmlns:a16="http://schemas.microsoft.com/office/drawing/2014/main" id="{6DE99617-DEA8-4813-88BB-9CFE65A431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>
                <a:ea typeface="HGP創英角ﾎﾟｯﾌﾟ体" panose="040B0A00000000000000" pitchFamily="50" charset="-128"/>
              </a:rPr>
              <a:t>分岐処理の書き方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endParaRPr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4327DEE-7156-41F9-800A-EC997B6BA5DB}"/>
              </a:ext>
            </a:extLst>
          </p:cNvPr>
          <p:cNvGrpSpPr/>
          <p:nvPr/>
        </p:nvGrpSpPr>
        <p:grpSpPr>
          <a:xfrm>
            <a:off x="4642428" y="1993284"/>
            <a:ext cx="3673988" cy="4062568"/>
            <a:chOff x="4642429" y="1989103"/>
            <a:chExt cx="3673988" cy="4062568"/>
          </a:xfrm>
        </p:grpSpPr>
        <p:grpSp>
          <p:nvGrpSpPr>
            <p:cNvPr id="281608" name="Group 25">
              <a:extLst>
                <a:ext uri="{FF2B5EF4-FFF2-40B4-BE49-F238E27FC236}">
                  <a16:creationId xmlns:a16="http://schemas.microsoft.com/office/drawing/2014/main" id="{278C3C4E-350F-4E12-82D2-16CF12184F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3744" y="3640001"/>
              <a:ext cx="2152632" cy="690943"/>
              <a:chOff x="3833" y="1753"/>
              <a:chExt cx="1260" cy="318"/>
            </a:xfrm>
          </p:grpSpPr>
          <p:pic>
            <p:nvPicPr>
              <p:cNvPr id="281609" name="Picture 21">
                <a:extLst>
                  <a:ext uri="{FF2B5EF4-FFF2-40B4-BE49-F238E27FC236}">
                    <a16:creationId xmlns:a16="http://schemas.microsoft.com/office/drawing/2014/main" id="{827ECE52-AC7F-496F-8BD5-B090A59396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1753"/>
                <a:ext cx="1260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1610" name="Text Box 24">
                <a:extLst>
                  <a:ext uri="{FF2B5EF4-FFF2-40B4-BE49-F238E27FC236}">
                    <a16:creationId xmlns:a16="http://schemas.microsoft.com/office/drawing/2014/main" id="{C5707E17-511A-4CDA-B951-3A9ED004F4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7" y="1770"/>
                <a:ext cx="579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ja-JP" altLang="en-US" sz="2800" b="1" dirty="0">
                    <a:latin typeface="Tahoma" panose="020B0604030504040204" pitchFamily="34" charset="0"/>
                  </a:rPr>
                  <a:t>処理</a:t>
                </a:r>
              </a:p>
            </p:txBody>
          </p:sp>
        </p:grpSp>
        <p:sp>
          <p:nvSpPr>
            <p:cNvPr id="281616" name="Rectangle 16">
              <a:extLst>
                <a:ext uri="{FF2B5EF4-FFF2-40B4-BE49-F238E27FC236}">
                  <a16:creationId xmlns:a16="http://schemas.microsoft.com/office/drawing/2014/main" id="{9480D8CC-1933-40FB-B4DD-375D10C17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429" y="1989103"/>
              <a:ext cx="3673988" cy="4062568"/>
            </a:xfrm>
            <a:prstGeom prst="rect">
              <a:avLst/>
            </a:prstGeom>
            <a:noFill/>
            <a:ln w="5715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281615" name="Text Box 15">
            <a:extLst>
              <a:ext uri="{FF2B5EF4-FFF2-40B4-BE49-F238E27FC236}">
                <a16:creationId xmlns:a16="http://schemas.microsoft.com/office/drawing/2014/main" id="{37DA0433-1FAF-4FC6-BEDC-6ECAA1132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481" y="1494704"/>
            <a:ext cx="25202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000" dirty="0"/>
              <a:t>アルゴロジック２だと</a:t>
            </a: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8EFFD086-B8BB-48D3-90F9-1D8E8A699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55" y="2534237"/>
            <a:ext cx="1996511" cy="1089592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 sz="1200">
              <a:latin typeface="Tahoma" panose="020B060403050404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7D1B469D-D05B-4750-9450-9B2A0D60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657" y="2806935"/>
            <a:ext cx="11884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2400" dirty="0"/>
              <a:t>条件？</a:t>
            </a: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A5B06D36-B24D-44AF-AD5E-998027A69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763" y="3623829"/>
            <a:ext cx="190743" cy="708776"/>
          </a:xfrm>
          <a:prstGeom prst="downArrow">
            <a:avLst>
              <a:gd name="adj1" fmla="val 50000"/>
              <a:gd name="adj2" fmla="val 81044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>
              <a:latin typeface="Tahoma" panose="020B060403050404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A0AD4081-A76B-47C9-817E-C853BB4DB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13" y="3079630"/>
            <a:ext cx="886437" cy="5406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>
              <a:latin typeface="Tahoma" panose="020B060403050404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id="{D4CA7237-DBA7-4AF2-97BB-A2F56CB1C57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41780" y="4601598"/>
            <a:ext cx="271591" cy="1912456"/>
          </a:xfrm>
          <a:prstGeom prst="downArrow">
            <a:avLst>
              <a:gd name="adj1" fmla="val 56891"/>
              <a:gd name="adj2" fmla="val 137088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>
              <a:latin typeface="Tahoma" panose="020B060403050404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4" name="AutoShape 8">
            <a:extLst>
              <a:ext uri="{FF2B5EF4-FFF2-40B4-BE49-F238E27FC236}">
                <a16:creationId xmlns:a16="http://schemas.microsoft.com/office/drawing/2014/main" id="{3E037308-D697-4186-B3BA-651272EA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17" y="4332605"/>
            <a:ext cx="1616073" cy="7628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>
              <a:latin typeface="Tahoma" panose="020B060403050404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3C78C757-DD78-439C-B945-3A60E7F52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657" y="4440724"/>
            <a:ext cx="11884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3200" dirty="0"/>
              <a:t>処理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412C5D1E-4861-4270-948F-F8FA4B57F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833" y="3677889"/>
            <a:ext cx="7704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/>
              <a:t>Yes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055EDF21-768A-4683-BF41-3F0EAAB8C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093" y="2478977"/>
            <a:ext cx="644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dirty="0"/>
              <a:t>No</a:t>
            </a:r>
          </a:p>
        </p:txBody>
      </p:sp>
      <p:sp>
        <p:nvSpPr>
          <p:cNvPr id="28" name="AutoShape 5">
            <a:extLst>
              <a:ext uri="{FF2B5EF4-FFF2-40B4-BE49-F238E27FC236}">
                <a16:creationId xmlns:a16="http://schemas.microsoft.com/office/drawing/2014/main" id="{3F89BB1B-2946-4C59-A946-D94F0866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272" y="5204065"/>
            <a:ext cx="190743" cy="708776"/>
          </a:xfrm>
          <a:prstGeom prst="downArrow">
            <a:avLst>
              <a:gd name="adj1" fmla="val 50000"/>
              <a:gd name="adj2" fmla="val 81044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>
              <a:latin typeface="Tahoma" panose="020B060403050404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B4675573-9BC4-46CA-AD10-B6A1F69ADC6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164929" y="4316626"/>
            <a:ext cx="2451809" cy="85939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>
              <a:latin typeface="Tahoma" panose="020B060403050404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19ABDE53-ACEF-4F0B-8B5E-F9E16AB13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798" y="5149574"/>
            <a:ext cx="190743" cy="708776"/>
          </a:xfrm>
          <a:prstGeom prst="downArrow">
            <a:avLst>
              <a:gd name="adj1" fmla="val 50000"/>
              <a:gd name="adj2" fmla="val 81044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>
              <a:latin typeface="Tahoma" panose="020B060403050404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63BD2085-F68F-430B-BF5B-04EE09FF4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272" y="1989103"/>
            <a:ext cx="190743" cy="544195"/>
          </a:xfrm>
          <a:prstGeom prst="downArrow">
            <a:avLst>
              <a:gd name="adj1" fmla="val 50000"/>
              <a:gd name="adj2" fmla="val 62225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>
              <a:latin typeface="Tahoma" panose="020B060403050404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BF92238F-58C7-47D7-A656-2EA885681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68" y="1916832"/>
            <a:ext cx="3711476" cy="4134839"/>
          </a:xfrm>
          <a:prstGeom prst="rect">
            <a:avLst/>
          </a:prstGeom>
          <a:noFill/>
          <a:ln w="571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04C8793-9CF8-4542-8B0A-B490AF2DF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30" t="55651" r="8241" b="39465"/>
          <a:stretch/>
        </p:blipFill>
        <p:spPr>
          <a:xfrm>
            <a:off x="5047774" y="2708920"/>
            <a:ext cx="2590294" cy="50679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833DE64-8C36-4EB9-A9BC-1F282504F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30" t="74656" r="8241" b="20460"/>
          <a:stretch/>
        </p:blipFill>
        <p:spPr>
          <a:xfrm>
            <a:off x="5044602" y="4733111"/>
            <a:ext cx="2590294" cy="506797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0FAEAD0-F8A5-4856-98DE-98114BF03C87}"/>
              </a:ext>
            </a:extLst>
          </p:cNvPr>
          <p:cNvSpPr txBox="1"/>
          <p:nvPr/>
        </p:nvSpPr>
        <p:spPr>
          <a:xfrm>
            <a:off x="1516894" y="2119445"/>
            <a:ext cx="2094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/>
              <a:t>前に壁がある？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098E95-C26E-7009-1018-22B57FAD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03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 5">
            <a:extLst>
              <a:ext uri="{FF2B5EF4-FFF2-40B4-BE49-F238E27FC236}">
                <a16:creationId xmlns:a16="http://schemas.microsoft.com/office/drawing/2014/main" id="{42356440-5791-4D56-8031-8F46C7B15E76}"/>
              </a:ext>
            </a:extLst>
          </p:cNvPr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fld id="{EA772E2F-033B-4CED-A90A-73ABF2C7CC29}" type="slidenum">
              <a:rPr kumimoji="0" lang="en-US" altLang="ja-JP" sz="1400">
                <a:latin typeface="Tahoma" panose="020B0604030504040204" pitchFamily="34" charset="0"/>
              </a:rPr>
              <a:pPr algn="r"/>
              <a:t>26</a:t>
            </a:fld>
            <a:endParaRPr kumimoji="0" lang="en-US" altLang="ja-JP" sz="1400">
              <a:latin typeface="Tahoma" panose="020B0604030504040204" pitchFamily="34" charset="0"/>
            </a:endParaRPr>
          </a:p>
        </p:txBody>
      </p:sp>
      <p:sp>
        <p:nvSpPr>
          <p:cNvPr id="281603" name="Rectangle 2">
            <a:extLst>
              <a:ext uri="{FF2B5EF4-FFF2-40B4-BE49-F238E27FC236}">
                <a16:creationId xmlns:a16="http://schemas.microsoft.com/office/drawing/2014/main" id="{6DE99617-DEA8-4813-88BB-9CFE65A431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>
                <a:ea typeface="HGP創英角ﾎﾟｯﾌﾟ体" panose="040B0A00000000000000" pitchFamily="50" charset="-128"/>
              </a:rPr>
              <a:t>分岐処理の書き方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endParaRPr lang="ja-JP" altLang="en-US" dirty="0">
              <a:ea typeface="HGP創英角ﾎﾟｯﾌﾟ体" panose="040B0A00000000000000" pitchFamily="50" charset="-128"/>
            </a:endParaRPr>
          </a:p>
        </p:txBody>
      </p:sp>
      <p:sp>
        <p:nvSpPr>
          <p:cNvPr id="281615" name="Text Box 15">
            <a:extLst>
              <a:ext uri="{FF2B5EF4-FFF2-40B4-BE49-F238E27FC236}">
                <a16:creationId xmlns:a16="http://schemas.microsoft.com/office/drawing/2014/main" id="{37DA0433-1FAF-4FC6-BEDC-6ECAA1132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225" y="1208143"/>
            <a:ext cx="2811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dirty="0"/>
              <a:t>アルゴロジック２だと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0B4C6B0-ECAB-450E-BD21-F3A0DF3BD5F4}"/>
              </a:ext>
            </a:extLst>
          </p:cNvPr>
          <p:cNvGrpSpPr/>
          <p:nvPr/>
        </p:nvGrpSpPr>
        <p:grpSpPr>
          <a:xfrm>
            <a:off x="526731" y="1900646"/>
            <a:ext cx="3838176" cy="3808061"/>
            <a:chOff x="1889330" y="1686253"/>
            <a:chExt cx="5641426" cy="4623588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7AA2C086-74B4-4C93-B349-8F5AFFF5A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330" y="2166451"/>
              <a:ext cx="3024189" cy="113645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ja-JP" sz="1200">
                <a:latin typeface="Tahoma" panose="020B0604030504040204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D359C866-E907-4A1E-ABA7-2B7B0BEAE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013" y="2349500"/>
              <a:ext cx="2040028" cy="635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ja-JP" altLang="en-US" sz="2800" dirty="0"/>
                <a:t>条件？</a:t>
              </a:r>
            </a:p>
          </p:txBody>
        </p:sp>
        <p:sp>
          <p:nvSpPr>
            <p:cNvPr id="22" name="AutoShape 5">
              <a:extLst>
                <a:ext uri="{FF2B5EF4-FFF2-40B4-BE49-F238E27FC236}">
                  <a16:creationId xmlns:a16="http://schemas.microsoft.com/office/drawing/2014/main" id="{C5AC8CCD-025F-41EB-8286-573616F9B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289425"/>
              <a:ext cx="288925" cy="1076199"/>
            </a:xfrm>
            <a:prstGeom prst="downArrow">
              <a:avLst>
                <a:gd name="adj1" fmla="val 50000"/>
                <a:gd name="adj2" fmla="val 81044"/>
              </a:avLst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ja-JP" sz="1200">
                <a:latin typeface="Tahoma" panose="020B0604030504040204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63257518-592D-4DCB-85F4-45704D6BA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637" y="2715245"/>
              <a:ext cx="1508689" cy="10356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ja-JP" sz="1200">
                <a:latin typeface="Tahoma" panose="020B0604030504040204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4" name="AutoShape 7">
              <a:extLst>
                <a:ext uri="{FF2B5EF4-FFF2-40B4-BE49-F238E27FC236}">
                  <a16:creationId xmlns:a16="http://schemas.microsoft.com/office/drawing/2014/main" id="{006E4366-A4DC-4A8E-969D-8CD470150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4339" y="2793058"/>
              <a:ext cx="288925" cy="1584324"/>
            </a:xfrm>
            <a:prstGeom prst="downArrow">
              <a:avLst>
                <a:gd name="adj1" fmla="val 50000"/>
                <a:gd name="adj2" fmla="val 137088"/>
              </a:avLst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ja-JP" sz="1200">
                <a:latin typeface="Tahoma" panose="020B0604030504040204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5" name="AutoShape 8">
              <a:extLst>
                <a:ext uri="{FF2B5EF4-FFF2-40B4-BE49-F238E27FC236}">
                  <a16:creationId xmlns:a16="http://schemas.microsoft.com/office/drawing/2014/main" id="{CAE212DC-B3A3-490E-8FD0-67BF7BC84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25" y="4365625"/>
              <a:ext cx="2447925" cy="10080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ja-JP" sz="1200">
                <a:latin typeface="Tahoma" panose="020B0604030504040204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6" name="Text Box 9">
              <a:extLst>
                <a:ext uri="{FF2B5EF4-FFF2-40B4-BE49-F238E27FC236}">
                  <a16:creationId xmlns:a16="http://schemas.microsoft.com/office/drawing/2014/main" id="{DAE810C2-2811-41B1-A26B-347D2DB5D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013" y="4508500"/>
              <a:ext cx="1800225" cy="635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ja-JP" altLang="en-US" sz="2800"/>
                <a:t>処理１</a:t>
              </a:r>
            </a:p>
          </p:txBody>
        </p:sp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8652A410-0E0B-43FB-A7BC-0F6F9856A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2831" y="4377383"/>
              <a:ext cx="2447925" cy="10080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ja-JP" sz="1200">
                <a:latin typeface="Tahoma" panose="020B0604030504040204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8" name="Text Box 11">
              <a:extLst>
                <a:ext uri="{FF2B5EF4-FFF2-40B4-BE49-F238E27FC236}">
                  <a16:creationId xmlns:a16="http://schemas.microsoft.com/office/drawing/2014/main" id="{3B90B422-6EF3-4CF1-9665-8CB1CF4A7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7725" y="4520258"/>
              <a:ext cx="1800225" cy="635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ja-JP" altLang="en-US" sz="2800"/>
                <a:t>処理２</a:t>
              </a:r>
            </a:p>
          </p:txBody>
        </p:sp>
        <p:sp>
          <p:nvSpPr>
            <p:cNvPr id="29" name="Text Box 12">
              <a:extLst>
                <a:ext uri="{FF2B5EF4-FFF2-40B4-BE49-F238E27FC236}">
                  <a16:creationId xmlns:a16="http://schemas.microsoft.com/office/drawing/2014/main" id="{038AEC55-C1F3-49CC-A588-844AFB51F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3301" y="3500438"/>
              <a:ext cx="1009741" cy="56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400"/>
                <a:t>Yes</a:t>
              </a:r>
            </a:p>
          </p:txBody>
        </p:sp>
        <p:sp>
          <p:nvSpPr>
            <p:cNvPr id="30" name="Text Box 13">
              <a:extLst>
                <a:ext uri="{FF2B5EF4-FFF2-40B4-BE49-F238E27FC236}">
                  <a16:creationId xmlns:a16="http://schemas.microsoft.com/office/drawing/2014/main" id="{FAC1E2C1-1802-448E-B572-605C1A61B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048" y="1995562"/>
              <a:ext cx="851033" cy="56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400" dirty="0"/>
                <a:t>No</a:t>
              </a:r>
            </a:p>
          </p:txBody>
        </p:sp>
        <p:sp>
          <p:nvSpPr>
            <p:cNvPr id="31" name="AutoShape 7">
              <a:extLst>
                <a:ext uri="{FF2B5EF4-FFF2-40B4-BE49-F238E27FC236}">
                  <a16:creationId xmlns:a16="http://schemas.microsoft.com/office/drawing/2014/main" id="{533003E3-93DB-4426-B079-5A052EF200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804595" y="4456048"/>
              <a:ext cx="230526" cy="2855959"/>
            </a:xfrm>
            <a:prstGeom prst="downArrow">
              <a:avLst>
                <a:gd name="adj1" fmla="val 50000"/>
                <a:gd name="adj2" fmla="val 137088"/>
              </a:avLst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ja-JP" sz="1200">
                <a:latin typeface="Tahoma" panose="020B0604030504040204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2" name="AutoShape 5">
              <a:extLst>
                <a:ext uri="{FF2B5EF4-FFF2-40B4-BE49-F238E27FC236}">
                  <a16:creationId xmlns:a16="http://schemas.microsoft.com/office/drawing/2014/main" id="{E61F8231-E14A-4E64-B91C-24AD22567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6962" y="5373216"/>
              <a:ext cx="288925" cy="936625"/>
            </a:xfrm>
            <a:prstGeom prst="downArrow">
              <a:avLst>
                <a:gd name="adj1" fmla="val 50000"/>
                <a:gd name="adj2" fmla="val 81044"/>
              </a:avLst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ja-JP" sz="1200">
                <a:latin typeface="Tahoma" panose="020B0604030504040204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6E2A37CB-DBC9-4C69-8E53-EBD099EC43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140571" y="5609283"/>
              <a:ext cx="559021" cy="1444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ja-JP" sz="1200">
                <a:latin typeface="Tahoma" panose="020B0604030504040204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4" name="AutoShape 5">
              <a:extLst>
                <a:ext uri="{FF2B5EF4-FFF2-40B4-BE49-F238E27FC236}">
                  <a16:creationId xmlns:a16="http://schemas.microsoft.com/office/drawing/2014/main" id="{752E536F-712B-41E1-90F4-808AF14D8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7" y="1686253"/>
              <a:ext cx="267444" cy="433331"/>
            </a:xfrm>
            <a:prstGeom prst="downArrow">
              <a:avLst>
                <a:gd name="adj1" fmla="val 50000"/>
                <a:gd name="adj2" fmla="val 62225"/>
              </a:avLst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ja-JP" sz="1200">
                <a:latin typeface="Tahoma" panose="020B0604030504040204" pitchFamily="34" charset="0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35" name="Rectangle 16">
            <a:extLst>
              <a:ext uri="{FF2B5EF4-FFF2-40B4-BE49-F238E27FC236}">
                <a16:creationId xmlns:a16="http://schemas.microsoft.com/office/drawing/2014/main" id="{9209CBAA-9757-47DC-BE71-1E5DB0DA5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772816"/>
            <a:ext cx="4215598" cy="4110336"/>
          </a:xfrm>
          <a:prstGeom prst="rect">
            <a:avLst/>
          </a:prstGeom>
          <a:noFill/>
          <a:ln w="571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E903034-F96E-46EF-B5F8-790ED98C8B4A}"/>
              </a:ext>
            </a:extLst>
          </p:cNvPr>
          <p:cNvGrpSpPr/>
          <p:nvPr/>
        </p:nvGrpSpPr>
        <p:grpSpPr>
          <a:xfrm>
            <a:off x="4989951" y="1772816"/>
            <a:ext cx="3542489" cy="4110336"/>
            <a:chOff x="4989951" y="1772816"/>
            <a:chExt cx="3542489" cy="4110336"/>
          </a:xfrm>
        </p:grpSpPr>
        <p:pic>
          <p:nvPicPr>
            <p:cNvPr id="281609" name="Picture 21">
              <a:extLst>
                <a:ext uri="{FF2B5EF4-FFF2-40B4-BE49-F238E27FC236}">
                  <a16:creationId xmlns:a16="http://schemas.microsoft.com/office/drawing/2014/main" id="{827ECE52-AC7F-496F-8BD5-B090A5939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902" y="2780928"/>
              <a:ext cx="2366271" cy="55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610" name="Text Box 24">
              <a:extLst>
                <a:ext uri="{FF2B5EF4-FFF2-40B4-BE49-F238E27FC236}">
                  <a16:creationId xmlns:a16="http://schemas.microsoft.com/office/drawing/2014/main" id="{C5707E17-511A-4CDA-B951-3A9ED004F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1711" y="2861702"/>
              <a:ext cx="948386" cy="4056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ja-JP" altLang="en-US" b="1" dirty="0">
                  <a:latin typeface="Tahoma" panose="020B0604030504040204" pitchFamily="34" charset="0"/>
                </a:rPr>
                <a:t>処理１</a:t>
              </a:r>
            </a:p>
          </p:txBody>
        </p:sp>
        <p:pic>
          <p:nvPicPr>
            <p:cNvPr id="281612" name="Picture 27">
              <a:extLst>
                <a:ext uri="{FF2B5EF4-FFF2-40B4-BE49-F238E27FC236}">
                  <a16:creationId xmlns:a16="http://schemas.microsoft.com/office/drawing/2014/main" id="{12BD9A5E-E5C9-4749-9493-127768DCE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902" y="4310715"/>
              <a:ext cx="2366271" cy="55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613" name="Text Box 28">
              <a:extLst>
                <a:ext uri="{FF2B5EF4-FFF2-40B4-BE49-F238E27FC236}">
                  <a16:creationId xmlns:a16="http://schemas.microsoft.com/office/drawing/2014/main" id="{28823948-6106-48DA-A5FC-6B8F787C8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7080" y="4365104"/>
              <a:ext cx="935240" cy="4056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ja-JP" altLang="en-US" b="1" dirty="0">
                  <a:latin typeface="Tahoma" panose="020B0604030504040204" pitchFamily="34" charset="0"/>
                </a:rPr>
                <a:t>処理</a:t>
              </a:r>
              <a:r>
                <a:rPr lang="en-US" altLang="ja-JP" b="1" dirty="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AAE68664-B2FA-4AFC-95B8-CF25DD2D3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951" y="1772816"/>
              <a:ext cx="3542489" cy="4110336"/>
            </a:xfrm>
            <a:prstGeom prst="rect">
              <a:avLst/>
            </a:prstGeom>
            <a:noFill/>
            <a:ln w="5715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CD97650C-635C-4D08-A917-442108E74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30" t="69769" r="8356" b="25217"/>
          <a:stretch/>
        </p:blipFill>
        <p:spPr>
          <a:xfrm>
            <a:off x="5379136" y="3578713"/>
            <a:ext cx="2488788" cy="504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26407B3-5367-4CE3-BA5E-AEC605380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30" t="55651" r="8241" b="39465"/>
          <a:stretch/>
        </p:blipFill>
        <p:spPr>
          <a:xfrm>
            <a:off x="5364210" y="2061389"/>
            <a:ext cx="2503714" cy="4898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9EDCE1-889F-4312-BAA2-647984479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30" t="74689" r="8356" b="20297"/>
          <a:stretch/>
        </p:blipFill>
        <p:spPr>
          <a:xfrm>
            <a:off x="5364088" y="5085184"/>
            <a:ext cx="2488788" cy="504000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6F544F3-8E2D-4104-993E-A8757FF7BA70}"/>
              </a:ext>
            </a:extLst>
          </p:cNvPr>
          <p:cNvSpPr txBox="1"/>
          <p:nvPr/>
        </p:nvSpPr>
        <p:spPr>
          <a:xfrm>
            <a:off x="1536984" y="1911895"/>
            <a:ext cx="2094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/>
              <a:t>前に壁がある？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445544-8361-288E-4E4E-99925F7F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12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5501CE2-1801-068F-8DC1-0B1C3505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Copyright © 2023, Japan Electronics and Information Technology Industries Association, All rights reserved.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B5DA5C-3433-427E-8591-359249A47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2175333"/>
            <a:ext cx="6881371" cy="435232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2A4F0C6B-366C-411F-87B8-BEABA3F32720}"/>
              </a:ext>
            </a:extLst>
          </p:cNvPr>
          <p:cNvSpPr txBox="1">
            <a:spLocks/>
          </p:cNvSpPr>
          <p:nvPr/>
        </p:nvSpPr>
        <p:spPr>
          <a:xfrm>
            <a:off x="1647422" y="212003"/>
            <a:ext cx="5849159" cy="4672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解答例③：分岐処理（条件分岐）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82536C-F278-4E21-8BB1-F2A3827D6B3F}"/>
              </a:ext>
            </a:extLst>
          </p:cNvPr>
          <p:cNvSpPr txBox="1"/>
          <p:nvPr/>
        </p:nvSpPr>
        <p:spPr>
          <a:xfrm>
            <a:off x="377686" y="827123"/>
            <a:ext cx="82146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ja-JP" altLang="en-US" sz="2400" dirty="0"/>
              <a:t>障壁１：　直進が１つ </a:t>
            </a:r>
            <a:r>
              <a:rPr lang="en-US" altLang="ja-JP" sz="2400" dirty="0"/>
              <a:t>=&gt; </a:t>
            </a:r>
            <a:r>
              <a:rPr lang="ja-JP" altLang="en-US" sz="2400" dirty="0"/>
              <a:t>無限ループを活用</a:t>
            </a:r>
            <a:endParaRPr lang="en-US" altLang="ja-JP" sz="2400" dirty="0"/>
          </a:p>
          <a:p>
            <a:pPr lvl="1"/>
            <a:r>
              <a:rPr lang="ja-JP" altLang="en-US" sz="2400" dirty="0"/>
              <a:t>障壁２：　壁？ </a:t>
            </a:r>
            <a:r>
              <a:rPr lang="en-US" altLang="ja-JP" sz="2400" dirty="0"/>
              <a:t>=&gt;  </a:t>
            </a:r>
            <a:r>
              <a:rPr lang="ja-JP" altLang="en-US" sz="2400" dirty="0"/>
              <a:t>前が壁のときとそうでないときとで、</a:t>
            </a:r>
            <a:endParaRPr lang="en-US" altLang="ja-JP" sz="2400" dirty="0"/>
          </a:p>
          <a:p>
            <a:pPr lvl="1"/>
            <a:r>
              <a:rPr lang="ja-JP" altLang="en-US" sz="2400" dirty="0"/>
              <a:t>　　　　　　　　　　　ロボットの挙動を変化させる</a:t>
            </a:r>
            <a:endParaRPr lang="en-US" altLang="ja-JP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D1658E2-0FA4-46D1-B526-C4D594E5CEC1}"/>
              </a:ext>
            </a:extLst>
          </p:cNvPr>
          <p:cNvSpPr/>
          <p:nvPr/>
        </p:nvSpPr>
        <p:spPr>
          <a:xfrm>
            <a:off x="4754839" y="3141095"/>
            <a:ext cx="1323119" cy="715288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31E51C2B-84FD-4F91-9C58-A65040D8A40A}"/>
              </a:ext>
            </a:extLst>
          </p:cNvPr>
          <p:cNvSpPr/>
          <p:nvPr/>
        </p:nvSpPr>
        <p:spPr>
          <a:xfrm>
            <a:off x="7086600" y="2739469"/>
            <a:ext cx="1877888" cy="575809"/>
          </a:xfrm>
          <a:prstGeom prst="wedgeRectCallout">
            <a:avLst>
              <a:gd name="adj1" fmla="val -99460"/>
              <a:gd name="adj2" fmla="val 48017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" tIns="10800" rIns="18000" bIns="10800" rtlCol="0" anchor="ctr">
            <a:spAutoFit/>
          </a:bodyPr>
          <a:lstStyle/>
          <a:p>
            <a:pPr algn="just"/>
            <a:r>
              <a:rPr kumimoji="1" lang="ja-JP" altLang="en-US" dirty="0">
                <a:solidFill>
                  <a:schemeClr val="tx1"/>
                </a:solidFill>
              </a:rPr>
              <a:t>前が壁のときだけ右を向かせる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5141E43-B4C6-4422-A489-A968124B8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360" y="5136159"/>
            <a:ext cx="1712113" cy="1509838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15E11F4-8FCE-4A9B-B2A4-3F2B433455F6}"/>
              </a:ext>
            </a:extLst>
          </p:cNvPr>
          <p:cNvSpPr/>
          <p:nvPr/>
        </p:nvSpPr>
        <p:spPr>
          <a:xfrm>
            <a:off x="5323360" y="5102097"/>
            <a:ext cx="1707978" cy="1573437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FC848C7C-E143-48E6-8D07-080E2EABD899}"/>
              </a:ext>
            </a:extLst>
          </p:cNvPr>
          <p:cNvSpPr/>
          <p:nvPr/>
        </p:nvSpPr>
        <p:spPr>
          <a:xfrm>
            <a:off x="7125544" y="4127146"/>
            <a:ext cx="1877888" cy="1406805"/>
          </a:xfrm>
          <a:prstGeom prst="wedgeRectCallout">
            <a:avLst>
              <a:gd name="adj1" fmla="val -58178"/>
              <a:gd name="adj2" fmla="val 31863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" tIns="10800" rIns="18000" bIns="10800" rtlCol="0" anchor="ctr">
            <a:spAutoFit/>
          </a:bodyPr>
          <a:lstStyle/>
          <a:p>
            <a:pPr algn="just"/>
            <a:r>
              <a:rPr lang="ja-JP" altLang="en-US" u="sng" dirty="0">
                <a:solidFill>
                  <a:schemeClr val="tx1"/>
                </a:solidFill>
              </a:rPr>
              <a:t> </a:t>
            </a:r>
            <a:r>
              <a:rPr lang="en-US" altLang="ja-JP" u="sng" dirty="0">
                <a:solidFill>
                  <a:schemeClr val="tx1"/>
                </a:solidFill>
              </a:rPr>
              <a:t>ELSE</a:t>
            </a:r>
            <a:r>
              <a:rPr lang="ja-JP" altLang="en-US" u="sng" dirty="0">
                <a:solidFill>
                  <a:schemeClr val="tx1"/>
                </a:solidFill>
              </a:rPr>
              <a:t>　の紹介</a:t>
            </a:r>
            <a:endParaRPr lang="en-US" altLang="ja-JP" u="sng" dirty="0">
              <a:solidFill>
                <a:schemeClr val="tx1"/>
              </a:solidFill>
            </a:endParaRPr>
          </a:p>
          <a:p>
            <a:pPr algn="just"/>
            <a:r>
              <a:rPr lang="ja-JP" altLang="en-US" dirty="0">
                <a:solidFill>
                  <a:schemeClr val="tx1"/>
                </a:solidFill>
              </a:rPr>
              <a:t>前が壁でないときだけやりたいことがあるときは、</a:t>
            </a:r>
            <a:r>
              <a:rPr lang="en-US" altLang="ja-JP" dirty="0">
                <a:solidFill>
                  <a:schemeClr val="tx1"/>
                </a:solidFill>
              </a:rPr>
              <a:t>IF</a:t>
            </a:r>
            <a:r>
              <a:rPr lang="ja-JP" altLang="en-US" dirty="0">
                <a:solidFill>
                  <a:schemeClr val="tx1"/>
                </a:solidFill>
              </a:rPr>
              <a:t>に続いて</a:t>
            </a:r>
            <a:r>
              <a:rPr lang="en-US" altLang="ja-JP" dirty="0">
                <a:solidFill>
                  <a:schemeClr val="tx1"/>
                </a:solidFill>
              </a:rPr>
              <a:t>ELSE</a:t>
            </a:r>
            <a:r>
              <a:rPr lang="ja-JP" altLang="en-US" dirty="0">
                <a:solidFill>
                  <a:schemeClr val="tx1"/>
                </a:solidFill>
              </a:rPr>
              <a:t>　を使う</a:t>
            </a:r>
          </a:p>
        </p:txBody>
      </p:sp>
    </p:spTree>
    <p:extLst>
      <p:ext uri="{BB962C8B-B14F-4D97-AF65-F5344CB8AC3E}">
        <p14:creationId xmlns:p14="http://schemas.microsoft.com/office/powerpoint/2010/main" val="3877868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850D1A-9B58-2722-66EB-59219832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Copyright © 2023, Japan Electronics and Information Technology Industries Association, All rights reserved.</a:t>
            </a:r>
            <a:endParaRPr kumimoji="1" lang="ja-JP" altLang="en-US" dirty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47E1C3A-A1B8-436C-BA01-237C02020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アルゴロジック　演習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2B21A4A1-59CC-4B5C-AE59-5554058C7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3" y="851155"/>
            <a:ext cx="8784976" cy="1796834"/>
          </a:xfrm>
        </p:spPr>
        <p:txBody>
          <a:bodyPr/>
          <a:lstStyle/>
          <a:p>
            <a:pPr algn="just" eaLnBrk="1" hangingPunct="1"/>
            <a:r>
              <a:rPr lang="ja-JP" altLang="en-US" sz="2800" dirty="0"/>
              <a:t>これからグループ対抗戦形式で演習します。</a:t>
            </a:r>
            <a:endParaRPr lang="en-US" altLang="ja-JP" sz="2800" dirty="0"/>
          </a:p>
          <a:p>
            <a:pPr lvl="1" algn="just"/>
            <a:r>
              <a:rPr lang="ja-JP" altLang="en-US" sz="2400" dirty="0">
                <a:solidFill>
                  <a:srgbClr val="FF0000"/>
                </a:solidFill>
              </a:rPr>
              <a:t>全問題</a:t>
            </a:r>
            <a:r>
              <a:rPr lang="ja-JP" altLang="en-US" sz="2400" dirty="0"/>
              <a:t>を対象</a:t>
            </a:r>
            <a:endParaRPr lang="en-US" altLang="ja-JP" sz="2400" dirty="0"/>
          </a:p>
          <a:p>
            <a:pPr lvl="1" algn="just"/>
            <a:r>
              <a:rPr lang="ja-JP" altLang="en-US" sz="2400" dirty="0"/>
              <a:t>チーム毎にいくつ出来たかを対戦します</a:t>
            </a:r>
            <a:endParaRPr lang="en-US" altLang="ja-JP" sz="2400" dirty="0"/>
          </a:p>
          <a:p>
            <a:pPr lvl="2" algn="just"/>
            <a:r>
              <a:rPr lang="ja-JP" altLang="en-US" sz="2400" dirty="0"/>
              <a:t>◎：３点、○：２点で点数化、合計点が一番高いチームは？</a:t>
            </a:r>
            <a:endParaRPr lang="en-US" altLang="ja-JP" sz="24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90B3F26-6574-4674-83D5-65AECBF30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38" y="3027015"/>
            <a:ext cx="8220492" cy="3698882"/>
          </a:xfrm>
          <a:prstGeom prst="rect">
            <a:avLst/>
          </a:prstGeom>
        </p:spPr>
      </p:pic>
      <p:pic>
        <p:nvPicPr>
          <p:cNvPr id="36869" name="Picture 6" descr="MC900055019[1]">
            <a:extLst>
              <a:ext uri="{FF2B5EF4-FFF2-40B4-BE49-F238E27FC236}">
                <a16:creationId xmlns:a16="http://schemas.microsoft.com/office/drawing/2014/main" id="{88972F85-9947-44C2-9C03-A0A5468EC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6" y="2466660"/>
            <a:ext cx="935038" cy="97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F2CA4B79-9C44-4499-BAA7-1D1DB0AC4971}"/>
              </a:ext>
            </a:extLst>
          </p:cNvPr>
          <p:cNvSpPr/>
          <p:nvPr/>
        </p:nvSpPr>
        <p:spPr>
          <a:xfrm>
            <a:off x="617538" y="2997873"/>
            <a:ext cx="8201025" cy="3728024"/>
          </a:xfrm>
          <a:custGeom>
            <a:avLst/>
            <a:gdLst>
              <a:gd name="connsiteX0" fmla="*/ 6124575 w 8201025"/>
              <a:gd name="connsiteY0" fmla="*/ 28575 h 3629025"/>
              <a:gd name="connsiteX1" fmla="*/ 6124575 w 8201025"/>
              <a:gd name="connsiteY1" fmla="*/ 1762125 h 3629025"/>
              <a:gd name="connsiteX2" fmla="*/ 0 w 8201025"/>
              <a:gd name="connsiteY2" fmla="*/ 1762125 h 3629025"/>
              <a:gd name="connsiteX3" fmla="*/ 0 w 8201025"/>
              <a:gd name="connsiteY3" fmla="*/ 3629025 h 3629025"/>
              <a:gd name="connsiteX4" fmla="*/ 8201025 w 8201025"/>
              <a:gd name="connsiteY4" fmla="*/ 3629025 h 3629025"/>
              <a:gd name="connsiteX5" fmla="*/ 8201025 w 8201025"/>
              <a:gd name="connsiteY5" fmla="*/ 0 h 3629025"/>
              <a:gd name="connsiteX6" fmla="*/ 6105525 w 8201025"/>
              <a:gd name="connsiteY6" fmla="*/ 0 h 3629025"/>
              <a:gd name="connsiteX0" fmla="*/ 6124575 w 8201025"/>
              <a:gd name="connsiteY0" fmla="*/ 28575 h 3629025"/>
              <a:gd name="connsiteX1" fmla="*/ 0 w 8201025"/>
              <a:gd name="connsiteY1" fmla="*/ 1762125 h 3629025"/>
              <a:gd name="connsiteX2" fmla="*/ 0 w 8201025"/>
              <a:gd name="connsiteY2" fmla="*/ 3629025 h 3629025"/>
              <a:gd name="connsiteX3" fmla="*/ 8201025 w 8201025"/>
              <a:gd name="connsiteY3" fmla="*/ 3629025 h 3629025"/>
              <a:gd name="connsiteX4" fmla="*/ 8201025 w 8201025"/>
              <a:gd name="connsiteY4" fmla="*/ 0 h 3629025"/>
              <a:gd name="connsiteX5" fmla="*/ 6105525 w 8201025"/>
              <a:gd name="connsiteY5" fmla="*/ 0 h 3629025"/>
              <a:gd name="connsiteX0" fmla="*/ 6124575 w 8201025"/>
              <a:gd name="connsiteY0" fmla="*/ 28575 h 3629025"/>
              <a:gd name="connsiteX1" fmla="*/ 9939 w 8201025"/>
              <a:gd name="connsiteY1" fmla="*/ 32716 h 3629025"/>
              <a:gd name="connsiteX2" fmla="*/ 0 w 8201025"/>
              <a:gd name="connsiteY2" fmla="*/ 3629025 h 3629025"/>
              <a:gd name="connsiteX3" fmla="*/ 8201025 w 8201025"/>
              <a:gd name="connsiteY3" fmla="*/ 3629025 h 3629025"/>
              <a:gd name="connsiteX4" fmla="*/ 8201025 w 8201025"/>
              <a:gd name="connsiteY4" fmla="*/ 0 h 3629025"/>
              <a:gd name="connsiteX5" fmla="*/ 6105525 w 8201025"/>
              <a:gd name="connsiteY5" fmla="*/ 0 h 3629025"/>
              <a:gd name="connsiteX0" fmla="*/ 6124575 w 8201025"/>
              <a:gd name="connsiteY0" fmla="*/ 28575 h 3629025"/>
              <a:gd name="connsiteX1" fmla="*/ 9939 w 8201025"/>
              <a:gd name="connsiteY1" fmla="*/ 32716 h 3629025"/>
              <a:gd name="connsiteX2" fmla="*/ 0 w 8201025"/>
              <a:gd name="connsiteY2" fmla="*/ 3629025 h 3629025"/>
              <a:gd name="connsiteX3" fmla="*/ 8201025 w 8201025"/>
              <a:gd name="connsiteY3" fmla="*/ 3629025 h 3629025"/>
              <a:gd name="connsiteX4" fmla="*/ 8201025 w 8201025"/>
              <a:gd name="connsiteY4" fmla="*/ 0 h 3629025"/>
              <a:gd name="connsiteX0" fmla="*/ 8181975 w 8201025"/>
              <a:gd name="connsiteY0" fmla="*/ 8696 h 3629025"/>
              <a:gd name="connsiteX1" fmla="*/ 9939 w 8201025"/>
              <a:gd name="connsiteY1" fmla="*/ 32716 h 3629025"/>
              <a:gd name="connsiteX2" fmla="*/ 0 w 8201025"/>
              <a:gd name="connsiteY2" fmla="*/ 3629025 h 3629025"/>
              <a:gd name="connsiteX3" fmla="*/ 8201025 w 8201025"/>
              <a:gd name="connsiteY3" fmla="*/ 3629025 h 3629025"/>
              <a:gd name="connsiteX4" fmla="*/ 8201025 w 8201025"/>
              <a:gd name="connsiteY4" fmla="*/ 0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025" h="3629025">
                <a:moveTo>
                  <a:pt x="8181975" y="8696"/>
                </a:moveTo>
                <a:lnTo>
                  <a:pt x="9939" y="32716"/>
                </a:lnTo>
                <a:lnTo>
                  <a:pt x="0" y="3629025"/>
                </a:lnTo>
                <a:lnTo>
                  <a:pt x="8201025" y="3629025"/>
                </a:lnTo>
                <a:lnTo>
                  <a:pt x="8201025" y="0"/>
                </a:lnTo>
              </a:path>
            </a:pathLst>
          </a:cu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ja-JP" altLang="en-US" sz="2800" i="1" dirty="0">
                <a:solidFill>
                  <a:schemeClr val="tx1"/>
                </a:solidFill>
              </a:rPr>
              <a:t>全</a:t>
            </a:r>
            <a:r>
              <a:rPr kumimoji="1" lang="en-US" altLang="ja-JP" sz="2800" i="1" dirty="0">
                <a:solidFill>
                  <a:schemeClr val="tx1"/>
                </a:solidFill>
              </a:rPr>
              <a:t>24</a:t>
            </a:r>
            <a:r>
              <a:rPr kumimoji="1" lang="ja-JP" altLang="en-US" sz="2800" i="1" dirty="0">
                <a:solidFill>
                  <a:schemeClr val="tx1"/>
                </a:solidFill>
              </a:rPr>
              <a:t>題で競います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E48D138D-62EA-49EB-864B-9009A4E6A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対抗戦のルール説明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75B8593-9E77-4061-BE83-22F9D2B79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9884" y="1490159"/>
            <a:ext cx="8544232" cy="4991554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200"/>
              </a:spcBef>
            </a:pPr>
            <a:r>
              <a:rPr lang="ja-JP" altLang="en-US" sz="2600" b="1" dirty="0"/>
              <a:t>座席別にチームを作ります。チーム名を決めてください。</a:t>
            </a:r>
          </a:p>
          <a:p>
            <a:pPr algn="just" eaLnBrk="1" hangingPunct="1">
              <a:spcBef>
                <a:spcPts val="200"/>
              </a:spcBef>
            </a:pPr>
            <a:r>
              <a:rPr lang="ja-JP" altLang="en-US" sz="2600" b="1" dirty="0">
                <a:solidFill>
                  <a:schemeClr val="hlink"/>
                </a:solidFill>
              </a:rPr>
              <a:t>各チームに解答集計シートを１枚渡します</a:t>
            </a:r>
            <a:r>
              <a:rPr lang="ja-JP" altLang="en-US" sz="2600" b="1" dirty="0"/>
              <a:t>。チーム名と氏名をご記入ください。</a:t>
            </a:r>
          </a:p>
          <a:p>
            <a:pPr algn="just" eaLnBrk="1" hangingPunct="1">
              <a:spcBef>
                <a:spcPts val="200"/>
              </a:spcBef>
            </a:pPr>
            <a:r>
              <a:rPr lang="ja-JP" altLang="en-US" sz="2600" b="1" dirty="0"/>
              <a:t>時間内に問題を解いてください。手分けしてもいいです。</a:t>
            </a:r>
          </a:p>
          <a:p>
            <a:pPr algn="just" eaLnBrk="1" hangingPunct="1">
              <a:spcBef>
                <a:spcPts val="200"/>
              </a:spcBef>
            </a:pPr>
            <a:r>
              <a:rPr lang="ja-JP" altLang="en-US" sz="2600" b="1" dirty="0"/>
              <a:t>制限時間終了時に、</a:t>
            </a:r>
            <a:r>
              <a:rPr lang="ja-JP" altLang="en-US" sz="2600" b="1" dirty="0">
                <a:solidFill>
                  <a:schemeClr val="hlink"/>
                </a:solidFill>
              </a:rPr>
              <a:t>解答集計シートに◎あるいは○を転記してください。</a:t>
            </a:r>
            <a:endParaRPr lang="en-US" altLang="ja-JP" sz="2600" b="1" dirty="0">
              <a:solidFill>
                <a:schemeClr val="hlink"/>
              </a:solidFill>
            </a:endParaRPr>
          </a:p>
          <a:p>
            <a:pPr algn="just" eaLnBrk="1" hangingPunct="1">
              <a:spcBef>
                <a:spcPts val="200"/>
              </a:spcBef>
            </a:pPr>
            <a:r>
              <a:rPr lang="ja-JP" altLang="en-US" sz="2600" b="1" dirty="0"/>
              <a:t>誰か一人が解けていればその問題は解けたことになります。</a:t>
            </a:r>
          </a:p>
          <a:p>
            <a:pPr algn="just">
              <a:spcBef>
                <a:spcPts val="200"/>
              </a:spcBef>
            </a:pPr>
            <a:r>
              <a:rPr lang="ja-JP" altLang="en-US" sz="2600" b="1" dirty="0">
                <a:solidFill>
                  <a:schemeClr val="hlink"/>
                </a:solidFill>
              </a:rPr>
              <a:t>最多ポイント（◎の数✕３点＋○の数✕２点＝合計点数）</a:t>
            </a:r>
            <a:r>
              <a:rPr lang="ja-JP" altLang="en-US" sz="2600" b="1" dirty="0"/>
              <a:t>をあげたチームを優勝チームとします。</a:t>
            </a:r>
          </a:p>
          <a:p>
            <a:pPr algn="just" eaLnBrk="1" hangingPunct="1">
              <a:spcBef>
                <a:spcPts val="200"/>
              </a:spcBef>
            </a:pPr>
            <a:r>
              <a:rPr lang="ja-JP" altLang="en-US" sz="2600" b="1" dirty="0"/>
              <a:t>最多ポイントが同点の場合は</a:t>
            </a:r>
            <a:r>
              <a:rPr lang="ja-JP" altLang="en-US" sz="2600" b="1" dirty="0">
                <a:solidFill>
                  <a:srgbClr val="FF0000"/>
                </a:solidFill>
              </a:rPr>
              <a:t>◎の多い方</a:t>
            </a:r>
            <a:r>
              <a:rPr lang="ja-JP" altLang="en-US" sz="2600" b="1" dirty="0"/>
              <a:t>を上位とし、それも同じ場合は、</a:t>
            </a:r>
            <a:r>
              <a:rPr lang="ja-JP" altLang="en-US" sz="2600" b="1" dirty="0">
                <a:solidFill>
                  <a:srgbClr val="FF0000"/>
                </a:solidFill>
              </a:rPr>
              <a:t>より上級の問題</a:t>
            </a:r>
            <a:r>
              <a:rPr lang="ja-JP" altLang="en-US" sz="2600" b="1" dirty="0"/>
              <a:t>の回答数の多い方を優先します。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27959F8-C0B8-348B-3FC6-B058EEC1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963BF56B-A8D6-401A-9F9C-7DE6B22B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>
                <a:latin typeface="+mj-ea"/>
              </a:rPr>
              <a:t>プログラムが組み込まれた製品例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1472EC-6136-4849-833E-5ED85CAB7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851155"/>
            <a:ext cx="8784976" cy="775015"/>
          </a:xfrm>
        </p:spPr>
        <p:txBody>
          <a:bodyPr/>
          <a:lstStyle/>
          <a:p>
            <a:pPr algn="just"/>
            <a:r>
              <a:rPr kumimoji="1" lang="ja-JP" altLang="en-US" dirty="0"/>
              <a:t>パソコンやスマートフォン以外にも、様々な製品に、プログラムが組み込まれている</a:t>
            </a:r>
          </a:p>
        </p:txBody>
      </p:sp>
      <p:sp>
        <p:nvSpPr>
          <p:cNvPr id="23556" name="AutoShape 115">
            <a:extLst>
              <a:ext uri="{FF2B5EF4-FFF2-40B4-BE49-F238E27FC236}">
                <a16:creationId xmlns:a16="http://schemas.microsoft.com/office/drawing/2014/main" id="{7D085D8A-066B-42ED-9B59-69D36E80B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315" y="3462699"/>
            <a:ext cx="1903413" cy="1439863"/>
          </a:xfrm>
          <a:prstGeom prst="roundRect">
            <a:avLst>
              <a:gd name="adj" fmla="val 9921"/>
            </a:avLst>
          </a:prstGeom>
          <a:solidFill>
            <a:srgbClr val="CCFFCC">
              <a:alpha val="50195"/>
            </a:srgb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b="1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送配電用機器</a:t>
            </a:r>
            <a:endParaRPr lang="ja-JP" altLang="en-US" sz="1800" u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AutoShape 116">
            <a:extLst>
              <a:ext uri="{FF2B5EF4-FFF2-40B4-BE49-F238E27FC236}">
                <a16:creationId xmlns:a16="http://schemas.microsoft.com/office/drawing/2014/main" id="{167BA1DC-4431-4C72-961A-9C9F9546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185012"/>
            <a:ext cx="2335212" cy="2303462"/>
          </a:xfrm>
          <a:prstGeom prst="roundRect">
            <a:avLst>
              <a:gd name="adj" fmla="val 9921"/>
            </a:avLst>
          </a:prstGeom>
          <a:solidFill>
            <a:srgbClr val="CCFFCC">
              <a:alpha val="50195"/>
            </a:srgb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u="none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FA</a:t>
            </a:r>
            <a:r>
              <a:rPr lang="ja-JP" altLang="en-US" sz="1800" b="1" u="none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機器</a:t>
            </a:r>
            <a:endParaRPr lang="ja-JP" altLang="en-US" sz="1800" u="none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8" name="AutoShape 117">
            <a:extLst>
              <a:ext uri="{FF2B5EF4-FFF2-40B4-BE49-F238E27FC236}">
                <a16:creationId xmlns:a16="http://schemas.microsoft.com/office/drawing/2014/main" id="{E4FBB8C9-1FFB-4349-851C-5162D5991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5077188"/>
            <a:ext cx="2584450" cy="1325154"/>
          </a:xfrm>
          <a:prstGeom prst="roundRect">
            <a:avLst>
              <a:gd name="adj" fmla="val 9921"/>
            </a:avLst>
          </a:prstGeom>
          <a:solidFill>
            <a:srgbClr val="CCFFCC">
              <a:alpha val="50195"/>
            </a:srgb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 b="1" u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b="1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プラント監視システム</a:t>
            </a:r>
            <a:endParaRPr lang="ja-JP" altLang="en-US" sz="1800" u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9" name="AutoShape 118">
            <a:extLst>
              <a:ext uri="{FF2B5EF4-FFF2-40B4-BE49-F238E27FC236}">
                <a16:creationId xmlns:a16="http://schemas.microsoft.com/office/drawing/2014/main" id="{9EEF09B6-BCA4-4E32-BBDC-0A200F2ED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5" y="3561442"/>
            <a:ext cx="2362200" cy="1338262"/>
          </a:xfrm>
          <a:prstGeom prst="roundRect">
            <a:avLst>
              <a:gd name="adj" fmla="val 9921"/>
            </a:avLst>
          </a:prstGeom>
          <a:solidFill>
            <a:srgbClr val="CCFFCC">
              <a:alpha val="50195"/>
            </a:srgb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b="1" u="none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カーエレクトロニクス</a:t>
            </a:r>
            <a:endParaRPr lang="ja-JP" altLang="en-US" sz="1800" u="none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0" name="AutoShape 119">
            <a:extLst>
              <a:ext uri="{FF2B5EF4-FFF2-40B4-BE49-F238E27FC236}">
                <a16:creationId xmlns:a16="http://schemas.microsoft.com/office/drawing/2014/main" id="{AFDDE890-B5A5-4D20-B4A5-C3FFEBFFB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1563732"/>
            <a:ext cx="2740025" cy="1762125"/>
          </a:xfrm>
          <a:prstGeom prst="roundRect">
            <a:avLst>
              <a:gd name="adj" fmla="val 9921"/>
            </a:avLst>
          </a:prstGeom>
          <a:solidFill>
            <a:srgbClr val="CCFFCC">
              <a:alpha val="50195"/>
            </a:srgb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b="1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空調機器</a:t>
            </a:r>
            <a:endParaRPr lang="ja-JP" altLang="en-US" sz="1800" u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1" name="AutoShape 120">
            <a:extLst>
              <a:ext uri="{FF2B5EF4-FFF2-40B4-BE49-F238E27FC236}">
                <a16:creationId xmlns:a16="http://schemas.microsoft.com/office/drawing/2014/main" id="{92EBF546-9CBA-4D40-8CE6-F2521C6AE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015592"/>
            <a:ext cx="1946275" cy="1351005"/>
          </a:xfrm>
          <a:prstGeom prst="roundRect">
            <a:avLst>
              <a:gd name="adj" fmla="val 9921"/>
            </a:avLst>
          </a:prstGeom>
          <a:solidFill>
            <a:srgbClr val="CCFFCC">
              <a:alpha val="50195"/>
            </a:srgb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 b="1" u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b="1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　通信システム</a:t>
            </a:r>
            <a:endParaRPr lang="ja-JP" altLang="en-US" sz="1800" u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2" name="AutoShape 121">
            <a:extLst>
              <a:ext uri="{FF2B5EF4-FFF2-40B4-BE49-F238E27FC236}">
                <a16:creationId xmlns:a16="http://schemas.microsoft.com/office/drawing/2014/main" id="{73AFD38D-C766-4539-8E86-FA9E7DE01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742058"/>
            <a:ext cx="1943100" cy="1470703"/>
          </a:xfrm>
          <a:prstGeom prst="roundRect">
            <a:avLst>
              <a:gd name="adj" fmla="val 9921"/>
            </a:avLst>
          </a:prstGeom>
          <a:solidFill>
            <a:srgbClr val="CCFFCC">
              <a:alpha val="50195"/>
            </a:srgb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 b="1" u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 b="1" u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b="1" u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　　　エレベータ</a:t>
            </a:r>
            <a:endParaRPr lang="ja-JP" altLang="en-US" sz="1800" u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5" name="AutoShape 142">
            <a:extLst>
              <a:ext uri="{FF2B5EF4-FFF2-40B4-BE49-F238E27FC236}">
                <a16:creationId xmlns:a16="http://schemas.microsoft.com/office/drawing/2014/main" id="{941D007D-4A1D-4F90-AD40-48A8F9FDE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2215242"/>
            <a:ext cx="2155825" cy="1803400"/>
          </a:xfrm>
          <a:prstGeom prst="roundRect">
            <a:avLst>
              <a:gd name="adj" fmla="val 9921"/>
            </a:avLst>
          </a:prstGeom>
          <a:solidFill>
            <a:srgbClr val="CCFFCC">
              <a:alpha val="50195"/>
            </a:srgbClr>
          </a:solidFill>
          <a:ln w="63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u="none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AV</a:t>
            </a:r>
            <a:r>
              <a:rPr lang="ja-JP" altLang="en-US" sz="1800" b="1" u="none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機器</a:t>
            </a:r>
            <a:endParaRPr lang="ja-JP" altLang="en-US" sz="1800" u="none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CF3BC91-9CB4-4DE3-8B83-BDE2AF83B2A5}"/>
              </a:ext>
            </a:extLst>
          </p:cNvPr>
          <p:cNvSpPr txBox="1"/>
          <p:nvPr/>
        </p:nvSpPr>
        <p:spPr>
          <a:xfrm>
            <a:off x="918600" y="292533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テレビ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A2C803F-688F-4168-8020-EABCFDB1A269}"/>
              </a:ext>
            </a:extLst>
          </p:cNvPr>
          <p:cNvSpPr txBox="1"/>
          <p:nvPr/>
        </p:nvSpPr>
        <p:spPr>
          <a:xfrm>
            <a:off x="1701178" y="343539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ビデオ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ECE2EA9-919C-4A26-8647-11901EC61037}"/>
              </a:ext>
            </a:extLst>
          </p:cNvPr>
          <p:cNvSpPr txBox="1"/>
          <p:nvPr/>
        </p:nvSpPr>
        <p:spPr>
          <a:xfrm>
            <a:off x="1211373" y="4865992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プログラマブル</a:t>
            </a:r>
            <a:endParaRPr kumimoji="1" lang="en-US" altLang="ja-JP" dirty="0"/>
          </a:p>
          <a:p>
            <a:r>
              <a:rPr lang="ja-JP" altLang="en-US" dirty="0"/>
              <a:t>コントローラ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A40B3E0-D868-460A-BF7F-4332909ACB8D}"/>
              </a:ext>
            </a:extLst>
          </p:cNvPr>
          <p:cNvSpPr txBox="1"/>
          <p:nvPr/>
        </p:nvSpPr>
        <p:spPr>
          <a:xfrm>
            <a:off x="918600" y="58822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表示器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1FF553C-FDC0-42DF-A543-1E5DD179731F}"/>
              </a:ext>
            </a:extLst>
          </p:cNvPr>
          <p:cNvSpPr txBox="1"/>
          <p:nvPr/>
        </p:nvSpPr>
        <p:spPr>
          <a:xfrm>
            <a:off x="3534253" y="2231902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家庭用エアコン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C241DCB-50C2-406A-9EEA-BFD4D233BC2D}"/>
              </a:ext>
            </a:extLst>
          </p:cNvPr>
          <p:cNvSpPr txBox="1"/>
          <p:nvPr/>
        </p:nvSpPr>
        <p:spPr>
          <a:xfrm>
            <a:off x="4160838" y="2772856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業務用エアコン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030F817-A163-4B41-8074-C09435ECAA1C}"/>
              </a:ext>
            </a:extLst>
          </p:cNvPr>
          <p:cNvSpPr txBox="1"/>
          <p:nvPr/>
        </p:nvSpPr>
        <p:spPr>
          <a:xfrm>
            <a:off x="6216955" y="4230573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カーナビ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0E283C1-AAE7-4D86-9AEE-DB878730E23B}"/>
              </a:ext>
            </a:extLst>
          </p:cNvPr>
          <p:cNvSpPr txBox="1"/>
          <p:nvPr/>
        </p:nvSpPr>
        <p:spPr>
          <a:xfrm>
            <a:off x="3848027" y="4038434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スマート</a:t>
            </a:r>
            <a:endParaRPr kumimoji="1" lang="en-US" altLang="ja-JP" dirty="0"/>
          </a:p>
          <a:p>
            <a:r>
              <a:rPr lang="ja-JP" altLang="en-US" dirty="0"/>
              <a:t>メーター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8926A27-EC59-BDF5-B31A-D33EA3EB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9B15E3-C3E6-4423-BAD1-A4841175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22" y="212003"/>
            <a:ext cx="5849159" cy="467239"/>
          </a:xfrm>
        </p:spPr>
        <p:txBody>
          <a:bodyPr/>
          <a:lstStyle/>
          <a:p>
            <a:r>
              <a:rPr lang="ja-JP" altLang="en-US" dirty="0"/>
              <a:t>対抗戦の前に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EE4F492-E97C-4990-8459-37EB03C3B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50" y="3706354"/>
            <a:ext cx="5023876" cy="2865760"/>
          </a:xfrm>
          <a:prstGeom prst="rect">
            <a:avLst/>
          </a:prstGeom>
        </p:spPr>
      </p:pic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C6AA5A33-512B-4B37-BDDD-9ACB639B312B}"/>
              </a:ext>
            </a:extLst>
          </p:cNvPr>
          <p:cNvSpPr/>
          <p:nvPr/>
        </p:nvSpPr>
        <p:spPr>
          <a:xfrm>
            <a:off x="604079" y="1340597"/>
            <a:ext cx="2335698" cy="2088403"/>
          </a:xfrm>
          <a:prstGeom prst="wedgeRectCallout">
            <a:avLst>
              <a:gd name="adj1" fmla="val 105533"/>
              <a:gd name="adj2" fmla="val 602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rgbClr val="FF0000"/>
                </a:solidFill>
              </a:rPr>
              <a:t>①　速度を揃える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「設定」をクリックして、速度設定で「はやい」をクリックします。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（途中で「ふつう」、「おそい」に変えてもかまいません）</a:t>
            </a: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0CEAEDDE-3284-47ED-8703-1EFF5148D6CF}"/>
              </a:ext>
            </a:extLst>
          </p:cNvPr>
          <p:cNvSpPr/>
          <p:nvPr/>
        </p:nvSpPr>
        <p:spPr>
          <a:xfrm>
            <a:off x="6453241" y="2360350"/>
            <a:ext cx="2086680" cy="1397859"/>
          </a:xfrm>
          <a:prstGeom prst="wedgeRectCallout">
            <a:avLst>
              <a:gd name="adj1" fmla="val -127300"/>
              <a:gd name="adj2" fmla="val 4241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rgbClr val="FF0000"/>
                </a:solidFill>
              </a:rPr>
              <a:t>②　◎と○を消す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「リセット」をクリックして、「はい」を選びます。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3340205-8A90-45C8-AFA2-B3B483CA6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971" y="3798720"/>
            <a:ext cx="3062924" cy="175432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1209EDC-7D55-4C3D-AA9A-2D74F71AE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468" y="817891"/>
            <a:ext cx="2898284" cy="1656162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D20BE71-7FF0-42F3-878E-ED3DFCDB9EE2}"/>
              </a:ext>
            </a:extLst>
          </p:cNvPr>
          <p:cNvSpPr/>
          <p:nvPr/>
        </p:nvSpPr>
        <p:spPr>
          <a:xfrm>
            <a:off x="4251170" y="3607904"/>
            <a:ext cx="264732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625B0B5-1F92-4180-896D-3A7C86233CD0}"/>
              </a:ext>
            </a:extLst>
          </p:cNvPr>
          <p:cNvSpPr/>
          <p:nvPr/>
        </p:nvSpPr>
        <p:spPr>
          <a:xfrm>
            <a:off x="4552923" y="3607904"/>
            <a:ext cx="264732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65CA8A9-1426-7750-A6EA-758E0B078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397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ABE830-5ADE-4244-9F06-70E98F4B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687659"/>
            <a:ext cx="5849159" cy="590349"/>
          </a:xfrm>
        </p:spPr>
        <p:txBody>
          <a:bodyPr/>
          <a:lstStyle/>
          <a:p>
            <a:r>
              <a:rPr kumimoji="1" lang="ja-JP" altLang="en-US" sz="3600" dirty="0"/>
              <a:t>終了！！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232005-F9E2-48D5-A3B6-602AE6A1D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951" y="2478849"/>
            <a:ext cx="6116596" cy="3064873"/>
          </a:xfrm>
        </p:spPr>
        <p:txBody>
          <a:bodyPr/>
          <a:lstStyle/>
          <a:p>
            <a:r>
              <a:rPr lang="ja-JP" altLang="en-US" dirty="0"/>
              <a:t>お疲れ様でした。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チームごとに結果を集計してください。</a:t>
            </a:r>
            <a:endParaRPr lang="en-US" altLang="ja-JP" dirty="0"/>
          </a:p>
          <a:p>
            <a:r>
              <a:rPr kumimoji="1" lang="ja-JP" altLang="en-US" dirty="0"/>
              <a:t>集計した紙を提出してください。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40D994-C4DA-7955-3D95-708D1EBB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847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DA57BF-E7F3-439F-8F34-3362BA6BAD3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D2ADB24-C8E7-48E2-9D48-AB7E6F3A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682" y="389490"/>
            <a:ext cx="5849159" cy="867348"/>
          </a:xfrm>
        </p:spPr>
        <p:txBody>
          <a:bodyPr/>
          <a:lstStyle/>
          <a:p>
            <a:r>
              <a:rPr kumimoji="1" lang="ja-JP" altLang="en-US" sz="5400" dirty="0">
                <a:solidFill>
                  <a:srgbClr val="FFFFCC"/>
                </a:solidFill>
              </a:rPr>
              <a:t>表彰式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5C0A9C1-9930-C63B-F93A-D5EAC329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274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D23B927F-9B2C-4F98-89A3-218823DB7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>
                <a:latin typeface="+mj-ea"/>
              </a:rPr>
              <a:t>本日のまとめ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F21362D2-E14E-4001-BD6F-B5DA6761F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67725" cy="3741981"/>
          </a:xfr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28575" cmpd="sng">
                <a:solidFill>
                  <a:srgbClr val="99FFC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defRPr/>
            </a:pPr>
            <a:r>
              <a:rPr lang="ja-JP" altLang="en-US" sz="2800" dirty="0">
                <a:latin typeface="+mj-ea"/>
                <a:ea typeface="+mj-ea"/>
              </a:rPr>
              <a:t>プログラミングの考え方（＝</a:t>
            </a:r>
            <a:r>
              <a:rPr lang="ja-JP" altLang="en-US" sz="2800" dirty="0">
                <a:solidFill>
                  <a:srgbClr val="000099"/>
                </a:solidFill>
                <a:latin typeface="+mj-ea"/>
                <a:ea typeface="+mj-ea"/>
              </a:rPr>
              <a:t>アルゴリズム</a:t>
            </a:r>
            <a:r>
              <a:rPr lang="ja-JP" altLang="en-US" sz="2800" dirty="0">
                <a:latin typeface="+mj-ea"/>
                <a:ea typeface="+mj-ea"/>
              </a:rPr>
              <a:t>）は、</a:t>
            </a:r>
            <a:br>
              <a:rPr lang="ja-JP" altLang="en-US" sz="2800" dirty="0">
                <a:latin typeface="+mj-ea"/>
                <a:ea typeface="+mj-ea"/>
              </a:rPr>
            </a:br>
            <a:r>
              <a:rPr lang="ja-JP" altLang="en-US" sz="2800" dirty="0">
                <a:latin typeface="+mj-ea"/>
                <a:ea typeface="+mj-ea"/>
              </a:rPr>
              <a:t>コンピュータを扱う仕事だけでなく、</a:t>
            </a:r>
            <a:r>
              <a:rPr lang="ja-JP" altLang="en-US" sz="2800" dirty="0">
                <a:solidFill>
                  <a:srgbClr val="000099"/>
                </a:solidFill>
                <a:latin typeface="+mj-ea"/>
                <a:ea typeface="+mj-ea"/>
              </a:rPr>
              <a:t>日常生活でも大いに役に立ちます。</a:t>
            </a:r>
            <a:endParaRPr lang="en-US" altLang="ja-JP" sz="2800" dirty="0">
              <a:solidFill>
                <a:srgbClr val="000099"/>
              </a:solidFill>
              <a:latin typeface="+mj-ea"/>
              <a:ea typeface="+mj-ea"/>
            </a:endParaRPr>
          </a:p>
          <a:p>
            <a:pPr algn="just">
              <a:defRPr/>
            </a:pPr>
            <a:r>
              <a:rPr lang="ja-JP" altLang="en-US" sz="2800" dirty="0">
                <a:latin typeface="+mj-ea"/>
                <a:ea typeface="+mj-ea"/>
              </a:rPr>
              <a:t>一見すると非常に難しそうな問題も、実は</a:t>
            </a:r>
            <a:r>
              <a:rPr lang="ja-JP" altLang="en-US" sz="2800" dirty="0">
                <a:solidFill>
                  <a:srgbClr val="000099"/>
                </a:solidFill>
                <a:latin typeface="+mj-ea"/>
                <a:ea typeface="+mj-ea"/>
              </a:rPr>
              <a:t>単純な考え方の積み重ね</a:t>
            </a:r>
            <a:r>
              <a:rPr lang="ja-JP" altLang="en-US" sz="2800" dirty="0">
                <a:latin typeface="+mj-ea"/>
                <a:ea typeface="+mj-ea"/>
              </a:rPr>
              <a:t>で出来ています。</a:t>
            </a:r>
          </a:p>
          <a:p>
            <a:pPr algn="just">
              <a:defRPr/>
            </a:pPr>
            <a:r>
              <a:rPr lang="ja-JP" altLang="en-US" sz="2800" dirty="0">
                <a:latin typeface="+mj-ea"/>
              </a:rPr>
              <a:t>本日は</a:t>
            </a:r>
            <a:r>
              <a:rPr lang="ja-JP" altLang="en-US" sz="2800" dirty="0">
                <a:solidFill>
                  <a:srgbClr val="000099"/>
                </a:solidFill>
                <a:latin typeface="+mj-ea"/>
              </a:rPr>
              <a:t>プログラミングの楽しさ</a:t>
            </a:r>
            <a:r>
              <a:rPr lang="ja-JP" altLang="en-US" sz="2800" dirty="0">
                <a:latin typeface="+mj-ea"/>
              </a:rPr>
              <a:t>をお伝えしました。</a:t>
            </a:r>
          </a:p>
          <a:p>
            <a:pPr algn="just">
              <a:defRPr/>
            </a:pPr>
            <a:r>
              <a:rPr lang="en-US" altLang="ja-JP" sz="2800" dirty="0">
                <a:latin typeface="+mj-ea"/>
                <a:ea typeface="+mj-ea"/>
              </a:rPr>
              <a:t>JEITA</a:t>
            </a:r>
            <a:r>
              <a:rPr lang="ja-JP" altLang="en-US" sz="2800" dirty="0">
                <a:latin typeface="+mj-ea"/>
                <a:ea typeface="+mj-ea"/>
              </a:rPr>
              <a:t>では、</a:t>
            </a:r>
            <a:r>
              <a:rPr lang="ja-JP" altLang="en-US" sz="2800" dirty="0">
                <a:solidFill>
                  <a:srgbClr val="000099"/>
                </a:solidFill>
                <a:latin typeface="+mj-ea"/>
              </a:rPr>
              <a:t>ホームページ上で</a:t>
            </a:r>
            <a:r>
              <a:rPr lang="ja-JP" altLang="en-US" sz="2800" dirty="0">
                <a:solidFill>
                  <a:srgbClr val="000099"/>
                </a:solidFill>
                <a:latin typeface="+mj-ea"/>
                <a:ea typeface="+mj-ea"/>
              </a:rPr>
              <a:t>「アルゴロジック」関連の情報提供、授業実施支援</a:t>
            </a:r>
            <a:r>
              <a:rPr lang="ja-JP" altLang="en-US" sz="2800" dirty="0">
                <a:latin typeface="+mj-ea"/>
                <a:ea typeface="+mj-ea"/>
              </a:rPr>
              <a:t>を行っています。</a:t>
            </a:r>
          </a:p>
        </p:txBody>
      </p:sp>
      <p:pic>
        <p:nvPicPr>
          <p:cNvPr id="38917" name="Picture 5" descr="dglxasset[2]">
            <a:extLst>
              <a:ext uri="{FF2B5EF4-FFF2-40B4-BE49-F238E27FC236}">
                <a16:creationId xmlns:a16="http://schemas.microsoft.com/office/drawing/2014/main" id="{5EEBC26C-CB34-41A1-AC87-743CD7303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0350"/>
            <a:ext cx="12668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CB87764-65B5-C937-C517-3CB586D4D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ED4AAA6D-E980-4566-BEF0-A0E3AB10D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>
                <a:latin typeface="+mj-ea"/>
              </a:rPr>
              <a:t>ＪＥＩＴＡ（ジェイタ）</a:t>
            </a:r>
          </a:p>
        </p:txBody>
      </p:sp>
      <p:sp>
        <p:nvSpPr>
          <p:cNvPr id="102409" name="Rectangle 9">
            <a:extLst>
              <a:ext uri="{FF2B5EF4-FFF2-40B4-BE49-F238E27FC236}">
                <a16:creationId xmlns:a16="http://schemas.microsoft.com/office/drawing/2014/main" id="{5DDF1049-5F63-47D2-81BA-CC2FA474FC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3242108"/>
            <a:ext cx="8784976" cy="3360338"/>
          </a:xfrm>
          <a:solidFill>
            <a:srgbClr val="FFFFCC"/>
          </a:solidFill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74663">
              <a:defRPr/>
            </a:pPr>
            <a:r>
              <a:rPr lang="ja-JP" altLang="en-US" sz="2400" b="1" dirty="0">
                <a:solidFill>
                  <a:srgbClr val="663300"/>
                </a:solidFill>
                <a:latin typeface="+mj-ea"/>
                <a:ea typeface="+mj-ea"/>
              </a:rPr>
              <a:t>産業用機器</a:t>
            </a:r>
          </a:p>
          <a:p>
            <a:pPr lvl="2">
              <a:defRPr/>
            </a:pPr>
            <a:r>
              <a:rPr lang="ja-JP" altLang="en-US" sz="2400" dirty="0">
                <a:latin typeface="+mj-ea"/>
                <a:ea typeface="+mj-ea"/>
              </a:rPr>
              <a:t>コンピュータ、ディスプレイ、プリンタ、スキャナ、金融端末、ＰＯＳ端末、放送機器、無線通信機器　など</a:t>
            </a:r>
          </a:p>
          <a:p>
            <a:pPr lvl="1">
              <a:defRPr/>
            </a:pPr>
            <a:r>
              <a:rPr lang="ja-JP" altLang="en-US" sz="2400" b="1" dirty="0">
                <a:solidFill>
                  <a:srgbClr val="663300"/>
                </a:solidFill>
                <a:latin typeface="+mj-ea"/>
                <a:ea typeface="+mj-ea"/>
              </a:rPr>
              <a:t>情報家電機器</a:t>
            </a:r>
          </a:p>
          <a:p>
            <a:pPr lvl="2">
              <a:defRPr/>
            </a:pPr>
            <a:r>
              <a:rPr lang="ja-JP" altLang="en-US" sz="2400" dirty="0">
                <a:latin typeface="+mj-ea"/>
                <a:ea typeface="+mj-ea"/>
              </a:rPr>
              <a:t>テレビ、レコーダー、パソコン、携帯電話、デジカメ、カーナビ、オーディオ機器　など</a:t>
            </a:r>
          </a:p>
          <a:p>
            <a:pPr lvl="1">
              <a:defRPr/>
            </a:pPr>
            <a:r>
              <a:rPr lang="ja-JP" altLang="en-US" sz="2400" b="1" dirty="0">
                <a:solidFill>
                  <a:srgbClr val="663300"/>
                </a:solidFill>
                <a:latin typeface="+mj-ea"/>
                <a:ea typeface="+mj-ea"/>
              </a:rPr>
              <a:t>電子デバイス、電子部品</a:t>
            </a:r>
          </a:p>
          <a:p>
            <a:pPr lvl="2">
              <a:defRPr/>
            </a:pPr>
            <a:r>
              <a:rPr lang="ja-JP" altLang="en-US" sz="2400" dirty="0">
                <a:latin typeface="+mj-ea"/>
                <a:ea typeface="+mj-ea"/>
              </a:rPr>
              <a:t>半導体、ＬＣＤ、各種部品、電子材料　など　</a:t>
            </a:r>
          </a:p>
        </p:txBody>
      </p:sp>
      <p:sp>
        <p:nvSpPr>
          <p:cNvPr id="102405" name="Text Box 5">
            <a:extLst>
              <a:ext uri="{FF2B5EF4-FFF2-40B4-BE49-F238E27FC236}">
                <a16:creationId xmlns:a16="http://schemas.microsoft.com/office/drawing/2014/main" id="{FB1FB089-6A5C-4E02-8D73-96BBEB18B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66813"/>
            <a:ext cx="8147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eaLnBrk="1" hangingPunct="1">
              <a:defRPr/>
            </a:pPr>
            <a:r>
              <a:rPr lang="ja-JP" altLang="en-US" sz="2400" b="1" u="none" dirty="0">
                <a:solidFill>
                  <a:schemeClr val="tx2"/>
                </a:solidFill>
                <a:latin typeface="+mj-ea"/>
                <a:ea typeface="+mj-ea"/>
              </a:rPr>
              <a:t>正式名称：一般社団法人　電子情報技術産業協会</a:t>
            </a:r>
          </a:p>
        </p:txBody>
      </p:sp>
      <p:sp>
        <p:nvSpPr>
          <p:cNvPr id="102410" name="Text Box 10">
            <a:extLst>
              <a:ext uri="{FF2B5EF4-FFF2-40B4-BE49-F238E27FC236}">
                <a16:creationId xmlns:a16="http://schemas.microsoft.com/office/drawing/2014/main" id="{65DDB09D-3F26-4180-BACE-17693085A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645604"/>
            <a:ext cx="2000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+mj-ea"/>
              </a:rPr>
              <a:t>主な対象製品</a:t>
            </a:r>
          </a:p>
        </p:txBody>
      </p:sp>
      <p:sp>
        <p:nvSpPr>
          <p:cNvPr id="102411" name="Text Box 11">
            <a:extLst>
              <a:ext uri="{FF2B5EF4-FFF2-40B4-BE49-F238E27FC236}">
                <a16:creationId xmlns:a16="http://schemas.microsoft.com/office/drawing/2014/main" id="{1CF22425-22EC-413D-82A5-36A692EE2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773255"/>
            <a:ext cx="67691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2400" b="1" u="none" dirty="0">
                <a:solidFill>
                  <a:schemeClr val="tx2"/>
                </a:solidFill>
                <a:latin typeface="+mj-ea"/>
                <a:ea typeface="+mj-ea"/>
              </a:rPr>
              <a:t>ＩＴ・エレクトロニクス関連の業界団体</a:t>
            </a:r>
          </a:p>
        </p:txBody>
      </p:sp>
      <p:sp>
        <p:nvSpPr>
          <p:cNvPr id="17417" name="Text Box 5">
            <a:extLst>
              <a:ext uri="{FF2B5EF4-FFF2-40B4-BE49-F238E27FC236}">
                <a16:creationId xmlns:a16="http://schemas.microsoft.com/office/drawing/2014/main" id="{7CA66522-593F-4DBC-98D0-C173BEF73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765175"/>
            <a:ext cx="412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u="none" dirty="0"/>
              <a:t>http://www.jeita.or.jp/japanese/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5E95D01F-CDD6-4003-8BF5-4EDFBB33497E}"/>
              </a:ext>
            </a:extLst>
          </p:cNvPr>
          <p:cNvSpPr txBox="1">
            <a:spLocks/>
          </p:cNvSpPr>
          <p:nvPr/>
        </p:nvSpPr>
        <p:spPr>
          <a:xfrm>
            <a:off x="8587861" y="6665863"/>
            <a:ext cx="489257" cy="188856"/>
          </a:xfrm>
          <a:prstGeom prst="rect">
            <a:avLst/>
          </a:prstGeom>
          <a:noFill/>
        </p:spPr>
        <p:txBody>
          <a:bodyPr vert="horz" wrap="square" lIns="18000" tIns="18000" rIns="18000" bIns="18000" rtlCol="0" anchor="b" anchorCtr="1">
            <a:spAutoFit/>
          </a:bodyPr>
          <a:lstStyle>
            <a:defPPr>
              <a:defRPr lang="ja-JP"/>
            </a:defPPr>
            <a:lvl1pPr marL="0" algn="ctr" defTabSz="9144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8146F3-BCED-4063-96D8-0D2435EE9AB0}" type="slidenum">
              <a:rPr kumimoji="0" lang="en-US" altLang="ja-JP" sz="1400" smtClean="0">
                <a:latin typeface="ＭＳ Ｐゴシック" panose="020B0600070205080204" pitchFamily="50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US" altLang="ja-JP" sz="1400" dirty="0">
              <a:latin typeface="ＭＳ Ｐゴシック" panose="020B0600070205080204" pitchFamily="50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FD7DC17E-3CC4-86F1-6372-BDE28C89B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Copyright © 2023, Japan Electronics and Information Technology Industries Association, All rights reserved.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700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9EECFB06-788C-4C65-A7B6-78CA5F66D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ja-JP" altLang="en-US" dirty="0">
                <a:latin typeface="+mj-ea"/>
              </a:rPr>
              <a:t>プログラミングとはなにか？</a:t>
            </a:r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CA4CD78-D3F5-4458-B3DB-20C126215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851155"/>
            <a:ext cx="8784976" cy="443140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n"/>
            </a:pPr>
            <a:r>
              <a:rPr lang="ja-JP" altLang="en-US" sz="2800" dirty="0">
                <a:solidFill>
                  <a:schemeClr val="hlink"/>
                </a:solidFill>
                <a:latin typeface="+mj-ea"/>
              </a:rPr>
              <a:t>プログラミング</a:t>
            </a:r>
            <a:r>
              <a:rPr lang="ja-JP" altLang="en-US" sz="2800" dirty="0">
                <a:latin typeface="+mj-ea"/>
              </a:rPr>
              <a:t>とは</a:t>
            </a:r>
            <a:endParaRPr lang="en-US" altLang="ja-JP" sz="2800" dirty="0">
              <a:latin typeface="+mj-e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+mj-ea"/>
              </a:rPr>
              <a:t>コンピューターが理解できる言葉</a:t>
            </a:r>
            <a:r>
              <a:rPr lang="en-US" altLang="ja-JP" sz="2800" dirty="0">
                <a:latin typeface="+mj-ea"/>
              </a:rPr>
              <a:t>(</a:t>
            </a:r>
            <a:r>
              <a:rPr lang="ja-JP" altLang="en-US" sz="2800" dirty="0">
                <a:latin typeface="+mj-ea"/>
              </a:rPr>
              <a:t>プログラム言語</a:t>
            </a:r>
            <a:r>
              <a:rPr lang="en-US" altLang="ja-JP" sz="2800" dirty="0">
                <a:latin typeface="+mj-ea"/>
              </a:rPr>
              <a:t>)</a:t>
            </a:r>
            <a:r>
              <a:rPr lang="ja-JP" altLang="en-US" sz="2800" dirty="0">
                <a:latin typeface="+mj-ea"/>
              </a:rPr>
              <a:t>を使って、</a:t>
            </a:r>
            <a:endParaRPr lang="en-US" altLang="ja-JP" sz="2800" dirty="0">
              <a:latin typeface="+mj-ea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+mj-ea"/>
              </a:rPr>
              <a:t>コンピューターを動かす命令</a:t>
            </a:r>
            <a:r>
              <a:rPr lang="en-US" altLang="ja-JP" sz="2800" dirty="0">
                <a:latin typeface="+mj-ea"/>
              </a:rPr>
              <a:t>(</a:t>
            </a:r>
            <a:r>
              <a:rPr lang="ja-JP" altLang="en-US" sz="2800" dirty="0">
                <a:latin typeface="+mj-ea"/>
              </a:rPr>
              <a:t>プログラム</a:t>
            </a:r>
            <a:r>
              <a:rPr lang="en-US" altLang="ja-JP" sz="2800" dirty="0">
                <a:latin typeface="+mj-ea"/>
              </a:rPr>
              <a:t>)</a:t>
            </a:r>
            <a:r>
              <a:rPr lang="ja-JP" altLang="en-US" sz="2800" dirty="0">
                <a:latin typeface="+mj-ea"/>
              </a:rPr>
              <a:t>を作る仕事</a:t>
            </a:r>
            <a:endParaRPr lang="en-US" altLang="ja-JP" sz="2800" dirty="0">
              <a:latin typeface="+mj-ea"/>
            </a:endParaRPr>
          </a:p>
          <a:p>
            <a:pPr marL="457200" lvl="1" indent="0" algn="just">
              <a:buNone/>
            </a:pPr>
            <a:endParaRPr lang="ja-JP" altLang="en-US" sz="2800" dirty="0">
              <a:latin typeface="+mj-ea"/>
            </a:endParaRPr>
          </a:p>
          <a:p>
            <a:pPr algn="just">
              <a:buFont typeface="Wingdings" panose="05000000000000000000" pitchFamily="2" charset="2"/>
              <a:buChar char="n"/>
            </a:pPr>
            <a:r>
              <a:rPr lang="ja-JP" altLang="en-US" sz="2800" dirty="0">
                <a:latin typeface="+mj-ea"/>
              </a:rPr>
              <a:t>今日学んでもらいたいこと</a:t>
            </a:r>
            <a:endParaRPr lang="en-US" altLang="ja-JP" sz="2800" dirty="0">
              <a:latin typeface="+mj-ea"/>
            </a:endParaRPr>
          </a:p>
          <a:p>
            <a:pPr lvl="1"/>
            <a:r>
              <a:rPr lang="ja-JP" altLang="en-US" sz="2800" dirty="0">
                <a:latin typeface="+mj-ea"/>
              </a:rPr>
              <a:t>「プログラミングをするための考え方」</a:t>
            </a:r>
            <a:r>
              <a:rPr lang="en-US" altLang="ja-JP" sz="2800" dirty="0">
                <a:latin typeface="+mj-ea"/>
              </a:rPr>
              <a:t>=</a:t>
            </a:r>
            <a:r>
              <a:rPr lang="ja-JP" altLang="en-US" sz="2800" dirty="0">
                <a:solidFill>
                  <a:schemeClr val="hlink"/>
                </a:solidFill>
                <a:latin typeface="+mj-ea"/>
              </a:rPr>
              <a:t>「アルゴリズム」</a:t>
            </a:r>
            <a:r>
              <a:rPr lang="ja-JP" altLang="en-US" sz="2800" dirty="0">
                <a:latin typeface="+mj-ea"/>
              </a:rPr>
              <a:t>を、ロボットを動かすゲームを通じて学ぶ</a:t>
            </a:r>
            <a:endParaRPr lang="en-US" altLang="ja-JP" sz="2800" dirty="0">
              <a:latin typeface="+mj-ea"/>
            </a:endParaRPr>
          </a:p>
          <a:p>
            <a:pPr lvl="1"/>
            <a:r>
              <a:rPr lang="ja-JP" altLang="en-US" sz="2800" dirty="0">
                <a:latin typeface="+mj-ea"/>
              </a:rPr>
              <a:t>プログラミングの楽しさを実感する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983809-738D-8748-07DA-409ABDB22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B260A4D1-6839-486E-A100-D2AC418D7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675688" cy="4131383"/>
          </a:xfr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ja-JP" altLang="en-US" sz="2800" dirty="0"/>
              <a:t>広い意味では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ja-JP" altLang="en-US" sz="2800" dirty="0"/>
              <a:t>　  </a:t>
            </a:r>
            <a:r>
              <a:rPr lang="ja-JP" altLang="en-US" sz="2800" dirty="0">
                <a:solidFill>
                  <a:schemeClr val="folHlink"/>
                </a:solidFill>
              </a:rPr>
              <a:t>→　物事を行うときの「</a:t>
            </a:r>
            <a:r>
              <a:rPr lang="ja-JP" altLang="en-US" sz="2800" dirty="0">
                <a:solidFill>
                  <a:schemeClr val="hlink"/>
                </a:solidFill>
              </a:rPr>
              <a:t>やり方</a:t>
            </a:r>
            <a:r>
              <a:rPr lang="ja-JP" altLang="en-US" sz="2800" dirty="0">
                <a:solidFill>
                  <a:schemeClr val="folHlink"/>
                </a:solidFill>
              </a:rPr>
              <a:t>」を記述したもの</a:t>
            </a:r>
          </a:p>
          <a:p>
            <a:pPr eaLnBrk="1" hangingPunct="1">
              <a:lnSpc>
                <a:spcPct val="120000"/>
              </a:lnSpc>
            </a:pPr>
            <a:r>
              <a:rPr lang="ja-JP" altLang="en-US" sz="2800" dirty="0"/>
              <a:t>コンピュータの世界では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ja-JP" altLang="en-US" sz="2800" dirty="0"/>
              <a:t>　  </a:t>
            </a:r>
            <a:r>
              <a:rPr lang="ja-JP" altLang="en-US" sz="2800" dirty="0">
                <a:solidFill>
                  <a:schemeClr val="folHlink"/>
                </a:solidFill>
              </a:rPr>
              <a:t>→　コンピュータの「</a:t>
            </a:r>
            <a:r>
              <a:rPr lang="ja-JP" altLang="en-US" sz="2800" dirty="0">
                <a:solidFill>
                  <a:schemeClr val="hlink"/>
                </a:solidFill>
              </a:rPr>
              <a:t>動作</a:t>
            </a:r>
            <a:r>
              <a:rPr lang="ja-JP" altLang="en-US" sz="2800" dirty="0">
                <a:solidFill>
                  <a:schemeClr val="folHlink"/>
                </a:solidFill>
              </a:rPr>
              <a:t>」を記述したもの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ja-JP" altLang="en-US" sz="2800" dirty="0"/>
              <a:t>では、</a:t>
            </a:r>
          </a:p>
          <a:p>
            <a:pPr eaLnBrk="1" hangingPunct="1">
              <a:lnSpc>
                <a:spcPct val="120000"/>
              </a:lnSpc>
            </a:pPr>
            <a:r>
              <a:rPr lang="ja-JP" altLang="en-US" sz="2800" dirty="0"/>
              <a:t>コンピュータの「</a:t>
            </a:r>
            <a:r>
              <a:rPr lang="ja-JP" altLang="en-US" sz="2800" dirty="0">
                <a:solidFill>
                  <a:schemeClr val="hlink"/>
                </a:solidFill>
              </a:rPr>
              <a:t>動作</a:t>
            </a:r>
            <a:r>
              <a:rPr lang="ja-JP" altLang="en-US" sz="2800" dirty="0"/>
              <a:t>」</a:t>
            </a:r>
            <a:r>
              <a:rPr lang="ja-JP" altLang="en-US" sz="2800" dirty="0">
                <a:solidFill>
                  <a:srgbClr val="5F5F5F"/>
                </a:solidFill>
              </a:rPr>
              <a:t> </a:t>
            </a:r>
            <a:r>
              <a:rPr lang="ja-JP" altLang="en-US" sz="2800" dirty="0"/>
              <a:t>は何で決まる</a:t>
            </a:r>
            <a:r>
              <a:rPr lang="en-US" altLang="ja-JP" sz="2800" dirty="0"/>
              <a:t>?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ja-JP" sz="2800" dirty="0"/>
              <a:t>    </a:t>
            </a:r>
            <a:r>
              <a:rPr lang="en-US" altLang="ja-JP" sz="2800" dirty="0">
                <a:solidFill>
                  <a:schemeClr val="folHlink"/>
                </a:solidFill>
              </a:rPr>
              <a:t>→</a:t>
            </a:r>
            <a:r>
              <a:rPr lang="ja-JP" altLang="en-US" sz="2800" dirty="0">
                <a:solidFill>
                  <a:schemeClr val="folHlink"/>
                </a:solidFill>
              </a:rPr>
              <a:t>　「</a:t>
            </a:r>
            <a:r>
              <a:rPr lang="ja-JP" altLang="en-US" sz="2800" dirty="0"/>
              <a:t> </a:t>
            </a:r>
            <a:r>
              <a:rPr lang="ja-JP" altLang="en-US" sz="2800" dirty="0">
                <a:solidFill>
                  <a:srgbClr val="B2B2B2"/>
                </a:solidFill>
              </a:rPr>
              <a:t>○○</a:t>
            </a:r>
            <a:r>
              <a:rPr lang="ja-JP" altLang="en-US" sz="2800" dirty="0">
                <a:solidFill>
                  <a:srgbClr val="5F5F5F"/>
                </a:solidFill>
              </a:rPr>
              <a:t> </a:t>
            </a:r>
            <a:r>
              <a:rPr lang="ja-JP" altLang="en-US" sz="2800" dirty="0">
                <a:solidFill>
                  <a:schemeClr val="folHlink"/>
                </a:solidFill>
              </a:rPr>
              <a:t>」　と、その 「</a:t>
            </a:r>
            <a:r>
              <a:rPr lang="ja-JP" altLang="en-US" sz="2800" dirty="0"/>
              <a:t> </a:t>
            </a:r>
            <a:r>
              <a:rPr lang="ja-JP" altLang="en-US" sz="2800" dirty="0">
                <a:solidFill>
                  <a:srgbClr val="B2B2B2"/>
                </a:solidFill>
              </a:rPr>
              <a:t>○○○</a:t>
            </a:r>
            <a:r>
              <a:rPr lang="ja-JP" altLang="en-US" sz="2800" dirty="0"/>
              <a:t> </a:t>
            </a:r>
            <a:r>
              <a:rPr lang="ja-JP" altLang="en-US" sz="2800" dirty="0">
                <a:solidFill>
                  <a:schemeClr val="folHlink"/>
                </a:solidFill>
              </a:rPr>
              <a:t>」 で決まる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6EBB021-022B-4E0F-AA26-51EED1EF2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アルゴリズムとは</a:t>
            </a:r>
            <a:r>
              <a:rPr lang="en-US" altLang="ja-JP"/>
              <a:t>?</a:t>
            </a:r>
          </a:p>
        </p:txBody>
      </p:sp>
      <p:pic>
        <p:nvPicPr>
          <p:cNvPr id="25605" name="Picture 4" descr="dglxasset[1]">
            <a:extLst>
              <a:ext uri="{FF2B5EF4-FFF2-40B4-BE49-F238E27FC236}">
                <a16:creationId xmlns:a16="http://schemas.microsoft.com/office/drawing/2014/main" id="{0E7DBF98-BBEF-4F13-8976-E0F1506FF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598487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3" name="Text Box 15">
            <a:extLst>
              <a:ext uri="{FF2B5EF4-FFF2-40B4-BE49-F238E27FC236}">
                <a16:creationId xmlns:a16="http://schemas.microsoft.com/office/drawing/2014/main" id="{40606CF3-B860-4406-B409-E6BE4A565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37" y="4589248"/>
            <a:ext cx="996950" cy="5794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u="none">
                <a:solidFill>
                  <a:schemeClr val="hlink"/>
                </a:solidFill>
              </a:rPr>
              <a:t>命令</a:t>
            </a:r>
          </a:p>
        </p:txBody>
      </p:sp>
      <p:sp>
        <p:nvSpPr>
          <p:cNvPr id="104464" name="Text Box 16">
            <a:extLst>
              <a:ext uri="{FF2B5EF4-FFF2-40B4-BE49-F238E27FC236}">
                <a16:creationId xmlns:a16="http://schemas.microsoft.com/office/drawing/2014/main" id="{22E753AF-B337-47AD-A4A3-D66B56AD2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048" y="4589248"/>
            <a:ext cx="1387475" cy="5794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u="none" dirty="0">
                <a:solidFill>
                  <a:schemeClr val="hlink"/>
                </a:solidFill>
              </a:rPr>
              <a:t>並び順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CF68E16-C02A-792A-0E69-EDDD68EBB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2023, Japan Electronics and Information Technology Industries Association, All rights reserved.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3" grpId="0" animBg="1"/>
      <p:bldP spid="1044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E8079A0A-4091-4C02-9A03-4DD068EB3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9713" y="217159"/>
            <a:ext cx="4836976" cy="452698"/>
          </a:xfrm>
        </p:spPr>
        <p:txBody>
          <a:bodyPr/>
          <a:lstStyle/>
          <a:p>
            <a:pPr eaLnBrk="1" hangingPunct="1"/>
            <a:r>
              <a:rPr lang="ja-JP" altLang="en-US" dirty="0"/>
              <a:t>並び順がふさわしくないと？</a:t>
            </a:r>
            <a:endParaRPr lang="en-US" altLang="ja-JP" dirty="0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1108F54-8362-4288-94C4-1C5E03F5D1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28687" y="979023"/>
            <a:ext cx="7286625" cy="834341"/>
          </a:xfrm>
        </p:spPr>
        <p:txBody>
          <a:bodyPr/>
          <a:lstStyle/>
          <a:p>
            <a:pPr eaLnBrk="1" hangingPunct="1"/>
            <a:r>
              <a:rPr lang="ja-JP" altLang="en-US" dirty="0"/>
              <a:t>ガソリンスタンドの洗車機</a:t>
            </a:r>
            <a:endParaRPr lang="en-US" altLang="ja-JP" dirty="0"/>
          </a:p>
          <a:p>
            <a:pPr eaLnBrk="1" hangingPunct="1"/>
            <a:r>
              <a:rPr lang="ja-JP" altLang="en-US" dirty="0"/>
              <a:t>どういう順序で命令すればよい？</a:t>
            </a:r>
          </a:p>
        </p:txBody>
      </p:sp>
      <p:pic>
        <p:nvPicPr>
          <p:cNvPr id="32773" name="Picture 6" descr="https://encrypted-tbn0.gstatic.com/images?q=tbn:ANd9GcS3jqg2x_PWNLpoqCT--tHg9z25RFK32eI6t-vVgFg1DRjpd6F47HAOeA">
            <a:hlinkClick r:id="rId3"/>
            <a:extLst>
              <a:ext uri="{FF2B5EF4-FFF2-40B4-BE49-F238E27FC236}">
                <a16:creationId xmlns:a16="http://schemas.microsoft.com/office/drawing/2014/main" id="{3B4ABB28-2B03-4083-951E-A490125ED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31" y="811236"/>
            <a:ext cx="176371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スクロール: 横 5">
            <a:extLst>
              <a:ext uri="{FF2B5EF4-FFF2-40B4-BE49-F238E27FC236}">
                <a16:creationId xmlns:a16="http://schemas.microsoft.com/office/drawing/2014/main" id="{908F5B18-0EEF-485D-BD15-745AA590DEF7}"/>
              </a:ext>
            </a:extLst>
          </p:cNvPr>
          <p:cNvSpPr/>
          <p:nvPr/>
        </p:nvSpPr>
        <p:spPr bwMode="auto">
          <a:xfrm>
            <a:off x="443052" y="2060234"/>
            <a:ext cx="3769770" cy="2777246"/>
          </a:xfrm>
          <a:prstGeom prst="horizontalScroll">
            <a:avLst>
              <a:gd name="adj" fmla="val 9995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B1CB43-4EFF-4696-A13E-2CF401D9F717}"/>
              </a:ext>
            </a:extLst>
          </p:cNvPr>
          <p:cNvSpPr txBox="1"/>
          <p:nvPr/>
        </p:nvSpPr>
        <p:spPr>
          <a:xfrm>
            <a:off x="1222376" y="2461565"/>
            <a:ext cx="22156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１．ゲート移動開始</a:t>
            </a:r>
            <a:endParaRPr kumimoji="1" lang="en-US" altLang="ja-JP" sz="2000" dirty="0"/>
          </a:p>
          <a:p>
            <a:r>
              <a:rPr lang="ja-JP" altLang="en-US" sz="2000" dirty="0"/>
              <a:t>２．水を出す</a:t>
            </a:r>
            <a:endParaRPr lang="en-US" altLang="ja-JP" sz="2000" dirty="0"/>
          </a:p>
          <a:p>
            <a:r>
              <a:rPr kumimoji="1" lang="ja-JP" altLang="en-US" sz="2000" dirty="0"/>
              <a:t>３</a:t>
            </a:r>
            <a:r>
              <a:rPr kumimoji="1" lang="en-US" altLang="ja-JP" sz="2000" dirty="0"/>
              <a:t>. </a:t>
            </a:r>
            <a:r>
              <a:rPr kumimoji="1" lang="ja-JP" altLang="en-US" sz="2000" dirty="0"/>
              <a:t>ブラシ回転開始</a:t>
            </a:r>
            <a:endParaRPr kumimoji="1" lang="en-US" altLang="ja-JP" sz="2000" dirty="0"/>
          </a:p>
          <a:p>
            <a:r>
              <a:rPr lang="ja-JP" altLang="en-US" sz="2000" dirty="0"/>
              <a:t>４</a:t>
            </a:r>
            <a:r>
              <a:rPr lang="en-US" altLang="ja-JP" sz="2000" dirty="0"/>
              <a:t>. </a:t>
            </a:r>
            <a:r>
              <a:rPr lang="ja-JP" altLang="en-US" sz="2000" dirty="0"/>
              <a:t>ブラシ回転終了</a:t>
            </a:r>
            <a:endParaRPr lang="en-US" altLang="ja-JP" sz="2000" dirty="0"/>
          </a:p>
          <a:p>
            <a:r>
              <a:rPr lang="ja-JP" altLang="en-US" sz="2000" dirty="0"/>
              <a:t>５</a:t>
            </a:r>
            <a:r>
              <a:rPr kumimoji="1" lang="en-US" altLang="ja-JP" sz="2000" dirty="0"/>
              <a:t>. </a:t>
            </a:r>
            <a:r>
              <a:rPr kumimoji="1" lang="ja-JP" altLang="en-US" sz="2000" dirty="0"/>
              <a:t>水を止める</a:t>
            </a:r>
            <a:endParaRPr kumimoji="1" lang="en-US" altLang="ja-JP" sz="2000" dirty="0"/>
          </a:p>
          <a:p>
            <a:r>
              <a:rPr lang="ja-JP" altLang="en-US" sz="2000" dirty="0"/>
              <a:t>６</a:t>
            </a:r>
            <a:r>
              <a:rPr lang="en-US" altLang="ja-JP" sz="2000" dirty="0"/>
              <a:t>. </a:t>
            </a:r>
            <a:r>
              <a:rPr lang="ja-JP" altLang="en-US" sz="2000" dirty="0"/>
              <a:t>ゲート移動停止</a:t>
            </a:r>
            <a:endParaRPr kumimoji="1" lang="ja-JP" altLang="en-US" sz="2000" dirty="0"/>
          </a:p>
        </p:txBody>
      </p:sp>
      <p:sp>
        <p:nvSpPr>
          <p:cNvPr id="8" name="スクロール: 横 7">
            <a:extLst>
              <a:ext uri="{FF2B5EF4-FFF2-40B4-BE49-F238E27FC236}">
                <a16:creationId xmlns:a16="http://schemas.microsoft.com/office/drawing/2014/main" id="{FAC51C9A-5D83-4A21-A033-22DD92E4DB93}"/>
              </a:ext>
            </a:extLst>
          </p:cNvPr>
          <p:cNvSpPr/>
          <p:nvPr/>
        </p:nvSpPr>
        <p:spPr bwMode="auto">
          <a:xfrm>
            <a:off x="4831402" y="2055822"/>
            <a:ext cx="3769770" cy="2777246"/>
          </a:xfrm>
          <a:prstGeom prst="horizontalScroll">
            <a:avLst>
              <a:gd name="adj" fmla="val 9995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9467C97-02E7-414A-94F4-73299F3791AF}"/>
              </a:ext>
            </a:extLst>
          </p:cNvPr>
          <p:cNvSpPr txBox="1"/>
          <p:nvPr/>
        </p:nvSpPr>
        <p:spPr>
          <a:xfrm>
            <a:off x="5402441" y="2474949"/>
            <a:ext cx="22284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１．ゲート移動開始</a:t>
            </a:r>
            <a:endParaRPr kumimoji="1" lang="en-US" altLang="ja-JP" sz="2000" dirty="0"/>
          </a:p>
          <a:p>
            <a:r>
              <a:rPr lang="ja-JP" altLang="en-US" sz="2000" dirty="0"/>
              <a:t>２．水を出す</a:t>
            </a:r>
            <a:endParaRPr lang="en-US" altLang="ja-JP" sz="2000" dirty="0"/>
          </a:p>
          <a:p>
            <a:r>
              <a:rPr kumimoji="1" lang="ja-JP" altLang="en-US" sz="2000" dirty="0"/>
              <a:t>３</a:t>
            </a:r>
            <a:r>
              <a:rPr kumimoji="1" lang="en-US" altLang="ja-JP" sz="2000" dirty="0"/>
              <a:t>.  </a:t>
            </a:r>
            <a:r>
              <a:rPr kumimoji="1" lang="ja-JP" altLang="en-US" sz="2000" dirty="0"/>
              <a:t>水を止める</a:t>
            </a:r>
            <a:endParaRPr kumimoji="1" lang="en-US" altLang="ja-JP" sz="2000" dirty="0"/>
          </a:p>
          <a:p>
            <a:r>
              <a:rPr lang="ja-JP" altLang="en-US" sz="2000" dirty="0"/>
              <a:t>４</a:t>
            </a:r>
            <a:r>
              <a:rPr lang="en-US" altLang="ja-JP" sz="2000" dirty="0"/>
              <a:t>.  </a:t>
            </a:r>
            <a:r>
              <a:rPr lang="ja-JP" altLang="en-US" sz="2000" dirty="0"/>
              <a:t>ゲート移動停止</a:t>
            </a:r>
            <a:endParaRPr kumimoji="1" lang="ja-JP" altLang="en-US" sz="2000" dirty="0"/>
          </a:p>
          <a:p>
            <a:r>
              <a:rPr lang="ja-JP" altLang="en-US" sz="2000" dirty="0"/>
              <a:t>５</a:t>
            </a:r>
            <a:r>
              <a:rPr kumimoji="1" lang="en-US" altLang="ja-JP" sz="2000" dirty="0"/>
              <a:t>. </a:t>
            </a:r>
            <a:r>
              <a:rPr lang="ja-JP" altLang="en-US" sz="2000" dirty="0"/>
              <a:t> </a:t>
            </a:r>
            <a:r>
              <a:rPr kumimoji="1" lang="ja-JP" altLang="en-US" sz="2000" dirty="0"/>
              <a:t>ブラシ回転開始</a:t>
            </a:r>
            <a:endParaRPr kumimoji="1" lang="en-US" altLang="ja-JP" sz="2000" dirty="0"/>
          </a:p>
          <a:p>
            <a:r>
              <a:rPr lang="ja-JP" altLang="en-US" sz="2000" dirty="0"/>
              <a:t>６</a:t>
            </a:r>
            <a:r>
              <a:rPr lang="en-US" altLang="ja-JP" sz="2000" dirty="0"/>
              <a:t>.  </a:t>
            </a:r>
            <a:r>
              <a:rPr lang="ja-JP" altLang="en-US" sz="2000" dirty="0"/>
              <a:t>ブラシ回転終了</a:t>
            </a:r>
            <a:endParaRPr lang="en-US" altLang="ja-JP" sz="2000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3C998FF-3DE4-9759-A1A0-7C911217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Copyright © 2023, Japan Electronics and Information Technology Industries Association, All rights 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8CA253-2D7F-4714-8910-74501E16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060" y="274638"/>
            <a:ext cx="6737739" cy="472617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クロール: 横 5">
            <a:extLst>
              <a:ext uri="{FF2B5EF4-FFF2-40B4-BE49-F238E27FC236}">
                <a16:creationId xmlns:a16="http://schemas.microsoft.com/office/drawing/2014/main" id="{66EAB5A6-DE86-4243-9A17-377D584C8903}"/>
              </a:ext>
            </a:extLst>
          </p:cNvPr>
          <p:cNvSpPr/>
          <p:nvPr/>
        </p:nvSpPr>
        <p:spPr bwMode="auto">
          <a:xfrm>
            <a:off x="257701" y="651754"/>
            <a:ext cx="3769770" cy="2777246"/>
          </a:xfrm>
          <a:prstGeom prst="horizontalScroll">
            <a:avLst>
              <a:gd name="adj" fmla="val 9995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792CE4-A852-4049-AC48-38960007C854}"/>
              </a:ext>
            </a:extLst>
          </p:cNvPr>
          <p:cNvSpPr txBox="1"/>
          <p:nvPr/>
        </p:nvSpPr>
        <p:spPr>
          <a:xfrm>
            <a:off x="1037025" y="1053085"/>
            <a:ext cx="22156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１．ゲート移動開始</a:t>
            </a:r>
            <a:endParaRPr kumimoji="1" lang="en-US" altLang="ja-JP" sz="2000" dirty="0"/>
          </a:p>
          <a:p>
            <a:r>
              <a:rPr lang="ja-JP" altLang="en-US" sz="2000" dirty="0"/>
              <a:t>２．水を出す</a:t>
            </a:r>
            <a:endParaRPr lang="en-US" altLang="ja-JP" sz="2000" dirty="0"/>
          </a:p>
          <a:p>
            <a:r>
              <a:rPr kumimoji="1" lang="ja-JP" altLang="en-US" sz="2000" dirty="0"/>
              <a:t>３</a:t>
            </a:r>
            <a:r>
              <a:rPr kumimoji="1" lang="en-US" altLang="ja-JP" sz="2000" dirty="0"/>
              <a:t>. </a:t>
            </a:r>
            <a:r>
              <a:rPr kumimoji="1" lang="ja-JP" altLang="en-US" sz="2000" dirty="0"/>
              <a:t>ブラシ回転開始</a:t>
            </a:r>
            <a:endParaRPr kumimoji="1" lang="en-US" altLang="ja-JP" sz="2000" dirty="0"/>
          </a:p>
          <a:p>
            <a:r>
              <a:rPr lang="ja-JP" altLang="en-US" sz="2000" dirty="0"/>
              <a:t>４</a:t>
            </a:r>
            <a:r>
              <a:rPr lang="en-US" altLang="ja-JP" sz="2000" dirty="0"/>
              <a:t>. </a:t>
            </a:r>
            <a:r>
              <a:rPr lang="ja-JP" altLang="en-US" sz="2000" dirty="0"/>
              <a:t>ブラシ回転終了</a:t>
            </a:r>
            <a:endParaRPr lang="en-US" altLang="ja-JP" sz="2000" dirty="0"/>
          </a:p>
          <a:p>
            <a:r>
              <a:rPr lang="ja-JP" altLang="en-US" sz="2000" dirty="0"/>
              <a:t>５</a:t>
            </a:r>
            <a:r>
              <a:rPr kumimoji="1" lang="en-US" altLang="ja-JP" sz="2000" dirty="0"/>
              <a:t>. </a:t>
            </a:r>
            <a:r>
              <a:rPr kumimoji="1" lang="ja-JP" altLang="en-US" sz="2000" dirty="0"/>
              <a:t>水を止める</a:t>
            </a:r>
            <a:endParaRPr kumimoji="1" lang="en-US" altLang="ja-JP" sz="2000" dirty="0"/>
          </a:p>
          <a:p>
            <a:r>
              <a:rPr lang="ja-JP" altLang="en-US" sz="2000" dirty="0"/>
              <a:t>６</a:t>
            </a:r>
            <a:r>
              <a:rPr lang="en-US" altLang="ja-JP" sz="2000" dirty="0"/>
              <a:t>. </a:t>
            </a:r>
            <a:r>
              <a:rPr lang="ja-JP" altLang="en-US" sz="2000" dirty="0"/>
              <a:t>ゲート移動停止</a:t>
            </a:r>
            <a:endParaRPr kumimoji="1" lang="ja-JP" altLang="en-US" sz="2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4829F41-733E-46FB-958D-5B1E0F85A2E5}"/>
              </a:ext>
            </a:extLst>
          </p:cNvPr>
          <p:cNvSpPr txBox="1"/>
          <p:nvPr/>
        </p:nvSpPr>
        <p:spPr>
          <a:xfrm>
            <a:off x="185288" y="3735782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ゲート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10C3402-0B23-42E3-A10D-F1A6EB8A9C07}"/>
              </a:ext>
            </a:extLst>
          </p:cNvPr>
          <p:cNvSpPr txBox="1"/>
          <p:nvPr/>
        </p:nvSpPr>
        <p:spPr>
          <a:xfrm>
            <a:off x="4872749" y="68939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ゲート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B3CA9675-E412-47C2-AD8F-D54AAFE4D056}"/>
              </a:ext>
            </a:extLst>
          </p:cNvPr>
          <p:cNvSpPr txBox="1"/>
          <p:nvPr/>
        </p:nvSpPr>
        <p:spPr>
          <a:xfrm>
            <a:off x="171026" y="5616263"/>
            <a:ext cx="2357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/>
              <a:t>１．ゲート移動開始</a:t>
            </a:r>
            <a:endParaRPr kumimoji="1" lang="en-US" altLang="ja-JP" sz="1800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5CDC79B-A630-4705-89DB-B9A275249FEA}"/>
              </a:ext>
            </a:extLst>
          </p:cNvPr>
          <p:cNvGrpSpPr/>
          <p:nvPr/>
        </p:nvGrpSpPr>
        <p:grpSpPr>
          <a:xfrm>
            <a:off x="4432135" y="1053085"/>
            <a:ext cx="1720496" cy="1725119"/>
            <a:chOff x="4432134" y="1053085"/>
            <a:chExt cx="2126675" cy="2132390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EB2148B4-163D-4445-902D-D0FDBFF1883F}"/>
                </a:ext>
              </a:extLst>
            </p:cNvPr>
            <p:cNvSpPr/>
            <p:nvPr/>
          </p:nvSpPr>
          <p:spPr>
            <a:xfrm>
              <a:off x="4432134" y="1323000"/>
              <a:ext cx="256686" cy="1795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94A62824-5368-4083-94DD-DE185D54216A}"/>
                </a:ext>
              </a:extLst>
            </p:cNvPr>
            <p:cNvSpPr/>
            <p:nvPr/>
          </p:nvSpPr>
          <p:spPr>
            <a:xfrm>
              <a:off x="6302123" y="1390190"/>
              <a:ext cx="256686" cy="1795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94A7D712-2181-4BF6-AC77-2336744C358A}"/>
                </a:ext>
              </a:extLst>
            </p:cNvPr>
            <p:cNvSpPr/>
            <p:nvPr/>
          </p:nvSpPr>
          <p:spPr>
            <a:xfrm>
              <a:off x="4432134" y="1053085"/>
              <a:ext cx="2126675" cy="337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CEFF755F-303D-45F4-8731-F607808C8173}"/>
                </a:ext>
              </a:extLst>
            </p:cNvPr>
            <p:cNvSpPr/>
            <p:nvPr/>
          </p:nvSpPr>
          <p:spPr>
            <a:xfrm>
              <a:off x="4688820" y="1974212"/>
              <a:ext cx="256686" cy="113575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A6F6AB16-FD36-4289-9DEE-6867FBCC3849}"/>
                </a:ext>
              </a:extLst>
            </p:cNvPr>
            <p:cNvSpPr/>
            <p:nvPr/>
          </p:nvSpPr>
          <p:spPr>
            <a:xfrm>
              <a:off x="6029009" y="2020236"/>
              <a:ext cx="256686" cy="113575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918256BB-7577-4998-BC48-B2F53A267653}"/>
                </a:ext>
              </a:extLst>
            </p:cNvPr>
            <p:cNvSpPr/>
            <p:nvPr/>
          </p:nvSpPr>
          <p:spPr>
            <a:xfrm>
              <a:off x="4894399" y="1603898"/>
              <a:ext cx="1202145" cy="33710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446F2548-0C3F-4D6F-90BC-BDA6BF9E8D02}"/>
                </a:ext>
              </a:extLst>
            </p:cNvPr>
            <p:cNvSpPr/>
            <p:nvPr/>
          </p:nvSpPr>
          <p:spPr>
            <a:xfrm>
              <a:off x="4976769" y="2040607"/>
              <a:ext cx="1019800" cy="95147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四角形: 角を丸くする 32">
              <a:extLst>
                <a:ext uri="{FF2B5EF4-FFF2-40B4-BE49-F238E27FC236}">
                  <a16:creationId xmlns:a16="http://schemas.microsoft.com/office/drawing/2014/main" id="{94B844A1-5564-4BFE-B497-6E6C91CBB72C}"/>
                </a:ext>
              </a:extLst>
            </p:cNvPr>
            <p:cNvSpPr/>
            <p:nvPr/>
          </p:nvSpPr>
          <p:spPr>
            <a:xfrm>
              <a:off x="5106456" y="2172616"/>
              <a:ext cx="787687" cy="4154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7DAA0BD2-9632-4FDB-981A-E2D132377076}"/>
                </a:ext>
              </a:extLst>
            </p:cNvPr>
            <p:cNvSpPr/>
            <p:nvPr/>
          </p:nvSpPr>
          <p:spPr>
            <a:xfrm>
              <a:off x="4785275" y="1419373"/>
              <a:ext cx="109124" cy="337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245B0546-0D3C-42E0-82F2-BF66F6ED0FCE}"/>
                </a:ext>
              </a:extLst>
            </p:cNvPr>
            <p:cNvSpPr/>
            <p:nvPr/>
          </p:nvSpPr>
          <p:spPr>
            <a:xfrm>
              <a:off x="6099209" y="1423489"/>
              <a:ext cx="109124" cy="337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81F8C722-99E8-4FF9-A77F-14AB69B848C9}"/>
                </a:ext>
              </a:extLst>
            </p:cNvPr>
            <p:cNvSpPr/>
            <p:nvPr/>
          </p:nvSpPr>
          <p:spPr>
            <a:xfrm>
              <a:off x="5036839" y="2933619"/>
              <a:ext cx="81975" cy="17634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15B38FF9-7675-492F-80EE-78624326E236}"/>
                </a:ext>
              </a:extLst>
            </p:cNvPr>
            <p:cNvSpPr/>
            <p:nvPr/>
          </p:nvSpPr>
          <p:spPr>
            <a:xfrm>
              <a:off x="5856503" y="2962451"/>
              <a:ext cx="81974" cy="18466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FA68BC64-094D-41F2-8CB5-258F1CFE194A}"/>
                </a:ext>
              </a:extLst>
            </p:cNvPr>
            <p:cNvSpPr txBox="1"/>
            <p:nvPr/>
          </p:nvSpPr>
          <p:spPr>
            <a:xfrm>
              <a:off x="5032012" y="1533543"/>
              <a:ext cx="777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ブラシ</a:t>
              </a: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96AD784B-2227-486A-AFB5-A7C6C7C016AB}"/>
                </a:ext>
              </a:extLst>
            </p:cNvPr>
            <p:cNvSpPr txBox="1"/>
            <p:nvPr/>
          </p:nvSpPr>
          <p:spPr>
            <a:xfrm>
              <a:off x="5270326" y="258391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車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8E6498D-C3FE-4B2B-9CBB-9636E497C051}"/>
              </a:ext>
            </a:extLst>
          </p:cNvPr>
          <p:cNvGrpSpPr/>
          <p:nvPr/>
        </p:nvGrpSpPr>
        <p:grpSpPr>
          <a:xfrm>
            <a:off x="820064" y="4563602"/>
            <a:ext cx="978951" cy="757285"/>
            <a:chOff x="1785111" y="4788244"/>
            <a:chExt cx="1467585" cy="1135277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91519D25-6B70-4316-944B-92167DB1A821}"/>
                </a:ext>
              </a:extLst>
            </p:cNvPr>
            <p:cNvSpPr/>
            <p:nvPr/>
          </p:nvSpPr>
          <p:spPr>
            <a:xfrm>
              <a:off x="1785111" y="4788244"/>
              <a:ext cx="1467585" cy="95147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176FAF17-E605-40F4-9265-1EB033C656D3}"/>
                </a:ext>
              </a:extLst>
            </p:cNvPr>
            <p:cNvSpPr/>
            <p:nvPr/>
          </p:nvSpPr>
          <p:spPr>
            <a:xfrm>
              <a:off x="1886835" y="5575987"/>
              <a:ext cx="340250" cy="3274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516B862F-4740-48BF-B14C-4FB7B2BB4EA2}"/>
                </a:ext>
              </a:extLst>
            </p:cNvPr>
            <p:cNvSpPr/>
            <p:nvPr/>
          </p:nvSpPr>
          <p:spPr>
            <a:xfrm>
              <a:off x="2825946" y="5596067"/>
              <a:ext cx="330763" cy="3274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80D9928E-73A5-4061-B5A0-7D3B75C86181}"/>
                </a:ext>
              </a:extLst>
            </p:cNvPr>
            <p:cNvSpPr/>
            <p:nvPr/>
          </p:nvSpPr>
          <p:spPr>
            <a:xfrm>
              <a:off x="2518903" y="4844447"/>
              <a:ext cx="637806" cy="4154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98B665F0-990C-4E11-B6B6-ADA1C877DC86}"/>
                </a:ext>
              </a:extLst>
            </p:cNvPr>
            <p:cNvSpPr/>
            <p:nvPr/>
          </p:nvSpPr>
          <p:spPr>
            <a:xfrm>
              <a:off x="1914830" y="4854661"/>
              <a:ext cx="513302" cy="4154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B6A23B1-C767-44B1-90A2-82D4CA6CF817}"/>
              </a:ext>
            </a:extLst>
          </p:cNvPr>
          <p:cNvSpPr/>
          <p:nvPr/>
        </p:nvSpPr>
        <p:spPr>
          <a:xfrm>
            <a:off x="298221" y="5349337"/>
            <a:ext cx="1929387" cy="30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5F39D3B2-13C6-4E2D-B1EE-50A522C5343F}"/>
              </a:ext>
            </a:extLst>
          </p:cNvPr>
          <p:cNvSpPr/>
          <p:nvPr/>
        </p:nvSpPr>
        <p:spPr>
          <a:xfrm>
            <a:off x="298221" y="4549891"/>
            <a:ext cx="322088" cy="7576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50B02222-CFFA-4D6B-86D3-02DAFA4AC7DB}"/>
              </a:ext>
            </a:extLst>
          </p:cNvPr>
          <p:cNvSpPr/>
          <p:nvPr/>
        </p:nvSpPr>
        <p:spPr>
          <a:xfrm>
            <a:off x="302867" y="4349585"/>
            <a:ext cx="322088" cy="17326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7BD0505-A28B-4381-8697-B2DB81D01F08}"/>
              </a:ext>
            </a:extLst>
          </p:cNvPr>
          <p:cNvSpPr/>
          <p:nvPr/>
        </p:nvSpPr>
        <p:spPr>
          <a:xfrm>
            <a:off x="378301" y="4155246"/>
            <a:ext cx="171222" cy="1197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矢印: 右 75">
            <a:extLst>
              <a:ext uri="{FF2B5EF4-FFF2-40B4-BE49-F238E27FC236}">
                <a16:creationId xmlns:a16="http://schemas.microsoft.com/office/drawing/2014/main" id="{F9881BCA-729D-42E1-96FC-08D8D9398003}"/>
              </a:ext>
            </a:extLst>
          </p:cNvPr>
          <p:cNvSpPr/>
          <p:nvPr/>
        </p:nvSpPr>
        <p:spPr>
          <a:xfrm>
            <a:off x="620309" y="4049000"/>
            <a:ext cx="341154" cy="27904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5D1DBDB-E77D-46E9-8C5F-D9CA8E33F0A1}"/>
              </a:ext>
            </a:extLst>
          </p:cNvPr>
          <p:cNvGrpSpPr/>
          <p:nvPr/>
        </p:nvGrpSpPr>
        <p:grpSpPr>
          <a:xfrm>
            <a:off x="2213820" y="4100103"/>
            <a:ext cx="2433104" cy="2159059"/>
            <a:chOff x="2213820" y="4100103"/>
            <a:chExt cx="2433104" cy="2159059"/>
          </a:xfrm>
        </p:grpSpPr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1CAC7D92-E685-41F4-A300-0CBE8FBAC52A}"/>
                </a:ext>
              </a:extLst>
            </p:cNvPr>
            <p:cNvSpPr txBox="1"/>
            <p:nvPr/>
          </p:nvSpPr>
          <p:spPr>
            <a:xfrm>
              <a:off x="2543436" y="5612831"/>
              <a:ext cx="210348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800" dirty="0"/>
                <a:t>２．水を出す</a:t>
              </a:r>
              <a:endParaRPr lang="en-US" altLang="ja-JP" sz="1800" dirty="0"/>
            </a:p>
            <a:p>
              <a:r>
                <a:rPr kumimoji="1" lang="ja-JP" altLang="en-US" sz="1800" dirty="0"/>
                <a:t>３</a:t>
              </a:r>
              <a:r>
                <a:rPr kumimoji="1" lang="en-US" altLang="ja-JP" sz="1800" dirty="0"/>
                <a:t>. </a:t>
              </a:r>
              <a:r>
                <a:rPr kumimoji="1" lang="ja-JP" altLang="en-US" sz="1800" dirty="0"/>
                <a:t>ブラシ回転開始</a:t>
              </a:r>
              <a:endParaRPr kumimoji="1" lang="en-US" altLang="ja-JP" sz="1800" dirty="0"/>
            </a:p>
          </p:txBody>
        </p:sp>
        <p:sp>
          <p:nvSpPr>
            <p:cNvPr id="69" name="二等辺三角形 68">
              <a:extLst>
                <a:ext uri="{FF2B5EF4-FFF2-40B4-BE49-F238E27FC236}">
                  <a16:creationId xmlns:a16="http://schemas.microsoft.com/office/drawing/2014/main" id="{6955C073-E3DB-4425-806A-5523F12964BC}"/>
                </a:ext>
              </a:extLst>
            </p:cNvPr>
            <p:cNvSpPr/>
            <p:nvPr/>
          </p:nvSpPr>
          <p:spPr>
            <a:xfrm>
              <a:off x="2213820" y="4137635"/>
              <a:ext cx="946990" cy="1197542"/>
            </a:xfrm>
            <a:prstGeom prst="triangle">
              <a:avLst>
                <a:gd name="adj" fmla="val 4752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5222BFAE-FCC9-4648-B796-9A4F811FC3FA}"/>
                </a:ext>
              </a:extLst>
            </p:cNvPr>
            <p:cNvGrpSpPr/>
            <p:nvPr/>
          </p:nvGrpSpPr>
          <p:grpSpPr>
            <a:xfrm>
              <a:off x="3049937" y="4561481"/>
              <a:ext cx="978951" cy="757285"/>
              <a:chOff x="1785111" y="4788244"/>
              <a:chExt cx="1467585" cy="1135277"/>
            </a:xfrm>
          </p:grpSpPr>
          <p:sp>
            <p:nvSpPr>
              <p:cNvPr id="41" name="四角形: 角を丸くする 40">
                <a:extLst>
                  <a:ext uri="{FF2B5EF4-FFF2-40B4-BE49-F238E27FC236}">
                    <a16:creationId xmlns:a16="http://schemas.microsoft.com/office/drawing/2014/main" id="{C1B8463F-37F6-4635-9732-9632C5B7C9DC}"/>
                  </a:ext>
                </a:extLst>
              </p:cNvPr>
              <p:cNvSpPr/>
              <p:nvPr/>
            </p:nvSpPr>
            <p:spPr>
              <a:xfrm>
                <a:off x="1785111" y="4788244"/>
                <a:ext cx="1467585" cy="95147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2" name="楕円 41">
                <a:extLst>
                  <a:ext uri="{FF2B5EF4-FFF2-40B4-BE49-F238E27FC236}">
                    <a16:creationId xmlns:a16="http://schemas.microsoft.com/office/drawing/2014/main" id="{2FD57113-CB48-4FE4-A1B5-D657A6C8D591}"/>
                  </a:ext>
                </a:extLst>
              </p:cNvPr>
              <p:cNvSpPr/>
              <p:nvPr/>
            </p:nvSpPr>
            <p:spPr>
              <a:xfrm>
                <a:off x="1886835" y="5575987"/>
                <a:ext cx="340250" cy="3274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29B81AE2-BCD1-4CC4-A39A-DDE24148394A}"/>
                  </a:ext>
                </a:extLst>
              </p:cNvPr>
              <p:cNvSpPr/>
              <p:nvPr/>
            </p:nvSpPr>
            <p:spPr>
              <a:xfrm>
                <a:off x="2825946" y="5596067"/>
                <a:ext cx="330763" cy="3274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四角形: 角を丸くする 43">
                <a:extLst>
                  <a:ext uri="{FF2B5EF4-FFF2-40B4-BE49-F238E27FC236}">
                    <a16:creationId xmlns:a16="http://schemas.microsoft.com/office/drawing/2014/main" id="{4C843A33-07FB-491C-9509-7FCBD4BE327F}"/>
                  </a:ext>
                </a:extLst>
              </p:cNvPr>
              <p:cNvSpPr/>
              <p:nvPr/>
            </p:nvSpPr>
            <p:spPr>
              <a:xfrm>
                <a:off x="2518903" y="4844447"/>
                <a:ext cx="637806" cy="4154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5" name="四角形: 角を丸くする 44">
                <a:extLst>
                  <a:ext uri="{FF2B5EF4-FFF2-40B4-BE49-F238E27FC236}">
                    <a16:creationId xmlns:a16="http://schemas.microsoft.com/office/drawing/2014/main" id="{C8DD9C98-363B-4F89-B77E-679F0EF9320D}"/>
                  </a:ext>
                </a:extLst>
              </p:cNvPr>
              <p:cNvSpPr/>
              <p:nvPr/>
            </p:nvSpPr>
            <p:spPr>
              <a:xfrm>
                <a:off x="1914830" y="4854661"/>
                <a:ext cx="513302" cy="4154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C4CF2BA9-79F3-431B-A266-49EA183A4D14}"/>
                </a:ext>
              </a:extLst>
            </p:cNvPr>
            <p:cNvSpPr/>
            <p:nvPr/>
          </p:nvSpPr>
          <p:spPr>
            <a:xfrm>
              <a:off x="2528094" y="5347216"/>
              <a:ext cx="1929387" cy="30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057BBDCA-DEDF-46CA-8563-D969425DD207}"/>
                </a:ext>
              </a:extLst>
            </p:cNvPr>
            <p:cNvSpPr/>
            <p:nvPr/>
          </p:nvSpPr>
          <p:spPr>
            <a:xfrm>
              <a:off x="2528094" y="4547769"/>
              <a:ext cx="322088" cy="75760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四角形: 角を丸くする 47">
              <a:extLst>
                <a:ext uri="{FF2B5EF4-FFF2-40B4-BE49-F238E27FC236}">
                  <a16:creationId xmlns:a16="http://schemas.microsoft.com/office/drawing/2014/main" id="{1DE2EB59-4366-4CD7-9CBD-1D64684FC817}"/>
                </a:ext>
              </a:extLst>
            </p:cNvPr>
            <p:cNvSpPr/>
            <p:nvPr/>
          </p:nvSpPr>
          <p:spPr>
            <a:xfrm>
              <a:off x="2532740" y="4347463"/>
              <a:ext cx="322088" cy="17326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E6296038-78DA-4C23-9C25-C94C768B75C0}"/>
                </a:ext>
              </a:extLst>
            </p:cNvPr>
            <p:cNvSpPr/>
            <p:nvPr/>
          </p:nvSpPr>
          <p:spPr>
            <a:xfrm>
              <a:off x="2608174" y="4153124"/>
              <a:ext cx="171222" cy="11975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矢印: 右カーブ 49">
              <a:extLst>
                <a:ext uri="{FF2B5EF4-FFF2-40B4-BE49-F238E27FC236}">
                  <a16:creationId xmlns:a16="http://schemas.microsoft.com/office/drawing/2014/main" id="{A0D1F56B-4768-40BB-A8A7-FF2C4377CCFE}"/>
                </a:ext>
              </a:extLst>
            </p:cNvPr>
            <p:cNvSpPr/>
            <p:nvPr/>
          </p:nvSpPr>
          <p:spPr>
            <a:xfrm>
              <a:off x="2400665" y="4704989"/>
              <a:ext cx="521216" cy="17326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矢印: 右カーブ 50">
              <a:extLst>
                <a:ext uri="{FF2B5EF4-FFF2-40B4-BE49-F238E27FC236}">
                  <a16:creationId xmlns:a16="http://schemas.microsoft.com/office/drawing/2014/main" id="{875DB8EE-412B-4E65-AA81-35B9136319B0}"/>
                </a:ext>
              </a:extLst>
            </p:cNvPr>
            <p:cNvSpPr/>
            <p:nvPr/>
          </p:nvSpPr>
          <p:spPr>
            <a:xfrm>
              <a:off x="2394917" y="4950186"/>
              <a:ext cx="521216" cy="17326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矢印: 下カーブ 51">
              <a:extLst>
                <a:ext uri="{FF2B5EF4-FFF2-40B4-BE49-F238E27FC236}">
                  <a16:creationId xmlns:a16="http://schemas.microsoft.com/office/drawing/2014/main" id="{873584EB-F83F-454C-A992-AB183E7ABF74}"/>
                </a:ext>
              </a:extLst>
            </p:cNvPr>
            <p:cNvSpPr/>
            <p:nvPr/>
          </p:nvSpPr>
          <p:spPr>
            <a:xfrm>
              <a:off x="2462143" y="4306806"/>
              <a:ext cx="251302" cy="25150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矢印: 下カーブ 52">
              <a:extLst>
                <a:ext uri="{FF2B5EF4-FFF2-40B4-BE49-F238E27FC236}">
                  <a16:creationId xmlns:a16="http://schemas.microsoft.com/office/drawing/2014/main" id="{13AA80FF-4AB7-4D1C-921E-E1FDB0ADE5E1}"/>
                </a:ext>
              </a:extLst>
            </p:cNvPr>
            <p:cNvSpPr/>
            <p:nvPr/>
          </p:nvSpPr>
          <p:spPr>
            <a:xfrm>
              <a:off x="2689138" y="4307235"/>
              <a:ext cx="251302" cy="25150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矢印: 右 76">
              <a:extLst>
                <a:ext uri="{FF2B5EF4-FFF2-40B4-BE49-F238E27FC236}">
                  <a16:creationId xmlns:a16="http://schemas.microsoft.com/office/drawing/2014/main" id="{673AD9E3-477A-4C67-863D-AB2222D4DE64}"/>
                </a:ext>
              </a:extLst>
            </p:cNvPr>
            <p:cNvSpPr/>
            <p:nvPr/>
          </p:nvSpPr>
          <p:spPr>
            <a:xfrm>
              <a:off x="2890839" y="4100103"/>
              <a:ext cx="341154" cy="279046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E453FDF-EDEE-43EF-B9E9-3747B0DF9184}"/>
              </a:ext>
            </a:extLst>
          </p:cNvPr>
          <p:cNvGrpSpPr/>
          <p:nvPr/>
        </p:nvGrpSpPr>
        <p:grpSpPr>
          <a:xfrm>
            <a:off x="4715864" y="4094416"/>
            <a:ext cx="1929387" cy="1283752"/>
            <a:chOff x="4715864" y="4094416"/>
            <a:chExt cx="1929387" cy="1283752"/>
          </a:xfrm>
        </p:grpSpPr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EE1A1D41-E24F-4970-926A-2B24C05B51F3}"/>
                </a:ext>
              </a:extLst>
            </p:cNvPr>
            <p:cNvGrpSpPr/>
            <p:nvPr/>
          </p:nvGrpSpPr>
          <p:grpSpPr>
            <a:xfrm>
              <a:off x="5237707" y="4561937"/>
              <a:ext cx="978951" cy="757285"/>
              <a:chOff x="1785111" y="4788244"/>
              <a:chExt cx="1467585" cy="1135277"/>
            </a:xfrm>
          </p:grpSpPr>
          <p:sp>
            <p:nvSpPr>
              <p:cNvPr id="55" name="四角形: 角を丸くする 54">
                <a:extLst>
                  <a:ext uri="{FF2B5EF4-FFF2-40B4-BE49-F238E27FC236}">
                    <a16:creationId xmlns:a16="http://schemas.microsoft.com/office/drawing/2014/main" id="{1219E03C-F5B5-483B-9AC7-6B8EA7B9C401}"/>
                  </a:ext>
                </a:extLst>
              </p:cNvPr>
              <p:cNvSpPr/>
              <p:nvPr/>
            </p:nvSpPr>
            <p:spPr>
              <a:xfrm>
                <a:off x="1785111" y="4788244"/>
                <a:ext cx="1467585" cy="95147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6" name="楕円 55">
                <a:extLst>
                  <a:ext uri="{FF2B5EF4-FFF2-40B4-BE49-F238E27FC236}">
                    <a16:creationId xmlns:a16="http://schemas.microsoft.com/office/drawing/2014/main" id="{4A194972-8DE2-4F08-B321-CA7473DDC8FA}"/>
                  </a:ext>
                </a:extLst>
              </p:cNvPr>
              <p:cNvSpPr/>
              <p:nvPr/>
            </p:nvSpPr>
            <p:spPr>
              <a:xfrm>
                <a:off x="1886835" y="5575987"/>
                <a:ext cx="340250" cy="3274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楕円 56">
                <a:extLst>
                  <a:ext uri="{FF2B5EF4-FFF2-40B4-BE49-F238E27FC236}">
                    <a16:creationId xmlns:a16="http://schemas.microsoft.com/office/drawing/2014/main" id="{6CC2816A-20B7-4926-81F3-DB7D53D020D7}"/>
                  </a:ext>
                </a:extLst>
              </p:cNvPr>
              <p:cNvSpPr/>
              <p:nvPr/>
            </p:nvSpPr>
            <p:spPr>
              <a:xfrm>
                <a:off x="2825946" y="5596067"/>
                <a:ext cx="330763" cy="3274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四角形: 角を丸くする 57">
                <a:extLst>
                  <a:ext uri="{FF2B5EF4-FFF2-40B4-BE49-F238E27FC236}">
                    <a16:creationId xmlns:a16="http://schemas.microsoft.com/office/drawing/2014/main" id="{7550E48A-7DA0-4D96-BFFC-E37F74880E5A}"/>
                  </a:ext>
                </a:extLst>
              </p:cNvPr>
              <p:cNvSpPr/>
              <p:nvPr/>
            </p:nvSpPr>
            <p:spPr>
              <a:xfrm>
                <a:off x="2518903" y="4844447"/>
                <a:ext cx="637806" cy="4154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9" name="四角形: 角を丸くする 58">
                <a:extLst>
                  <a:ext uri="{FF2B5EF4-FFF2-40B4-BE49-F238E27FC236}">
                    <a16:creationId xmlns:a16="http://schemas.microsoft.com/office/drawing/2014/main" id="{27EA00C1-02F5-40D3-BE53-F8BDD1E94890}"/>
                  </a:ext>
                </a:extLst>
              </p:cNvPr>
              <p:cNvSpPr/>
              <p:nvPr/>
            </p:nvSpPr>
            <p:spPr>
              <a:xfrm>
                <a:off x="1914830" y="4854661"/>
                <a:ext cx="513302" cy="4154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0" name="二等辺三角形 69">
              <a:extLst>
                <a:ext uri="{FF2B5EF4-FFF2-40B4-BE49-F238E27FC236}">
                  <a16:creationId xmlns:a16="http://schemas.microsoft.com/office/drawing/2014/main" id="{79EDDBDA-E7FD-4524-8DE5-0A11D65A5FAD}"/>
                </a:ext>
              </a:extLst>
            </p:cNvPr>
            <p:cNvSpPr/>
            <p:nvPr/>
          </p:nvSpPr>
          <p:spPr>
            <a:xfrm>
              <a:off x="5237707" y="4149673"/>
              <a:ext cx="946990" cy="1197542"/>
            </a:xfrm>
            <a:prstGeom prst="triangle">
              <a:avLst>
                <a:gd name="adj" fmla="val 47527"/>
              </a:avLst>
            </a:prstGeom>
            <a:solidFill>
              <a:srgbClr val="DCE6F2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F168D667-71FF-4D48-B1C1-8A0E90628E62}"/>
                </a:ext>
              </a:extLst>
            </p:cNvPr>
            <p:cNvSpPr/>
            <p:nvPr/>
          </p:nvSpPr>
          <p:spPr>
            <a:xfrm>
              <a:off x="4715864" y="5347671"/>
              <a:ext cx="1929387" cy="30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9E2D3F79-1373-44E1-A555-9D0BFC9A54E5}"/>
                </a:ext>
              </a:extLst>
            </p:cNvPr>
            <p:cNvGrpSpPr/>
            <p:nvPr/>
          </p:nvGrpSpPr>
          <p:grpSpPr>
            <a:xfrm>
              <a:off x="5390393" y="4174364"/>
              <a:ext cx="545523" cy="1197543"/>
              <a:chOff x="6694447" y="4262437"/>
              <a:chExt cx="817816" cy="1795285"/>
            </a:xfrm>
          </p:grpSpPr>
          <p:sp>
            <p:nvSpPr>
              <p:cNvPr id="61" name="四角形: 角を丸くする 60">
                <a:extLst>
                  <a:ext uri="{FF2B5EF4-FFF2-40B4-BE49-F238E27FC236}">
                    <a16:creationId xmlns:a16="http://schemas.microsoft.com/office/drawing/2014/main" id="{CB5C4673-C22C-43AF-AC19-4688C8792E84}"/>
                  </a:ext>
                </a:extLst>
              </p:cNvPr>
              <p:cNvSpPr/>
              <p:nvPr/>
            </p:nvSpPr>
            <p:spPr>
              <a:xfrm>
                <a:off x="6894098" y="4854066"/>
                <a:ext cx="482856" cy="113575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2" name="四角形: 角を丸くする 61">
                <a:extLst>
                  <a:ext uri="{FF2B5EF4-FFF2-40B4-BE49-F238E27FC236}">
                    <a16:creationId xmlns:a16="http://schemas.microsoft.com/office/drawing/2014/main" id="{AC2BE24F-B14C-4AAD-883E-C1D348E898F3}"/>
                  </a:ext>
                </a:extLst>
              </p:cNvPr>
              <p:cNvSpPr/>
              <p:nvPr/>
            </p:nvSpPr>
            <p:spPr>
              <a:xfrm>
                <a:off x="6901063" y="4553779"/>
                <a:ext cx="482856" cy="25974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41981951-0402-4789-B76E-B49BE515082F}"/>
                  </a:ext>
                </a:extLst>
              </p:cNvPr>
              <p:cNvSpPr/>
              <p:nvPr/>
            </p:nvSpPr>
            <p:spPr>
              <a:xfrm>
                <a:off x="7014149" y="4262437"/>
                <a:ext cx="256686" cy="17952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矢印: 右カーブ 63">
                <a:extLst>
                  <a:ext uri="{FF2B5EF4-FFF2-40B4-BE49-F238E27FC236}">
                    <a16:creationId xmlns:a16="http://schemas.microsoft.com/office/drawing/2014/main" id="{C4174FED-887B-48BA-9B3F-B89F09D95124}"/>
                  </a:ext>
                </a:extLst>
              </p:cNvPr>
              <p:cNvSpPr/>
              <p:nvPr/>
            </p:nvSpPr>
            <p:spPr>
              <a:xfrm>
                <a:off x="6703065" y="5089760"/>
                <a:ext cx="781376" cy="259741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矢印: 右カーブ 64">
                <a:extLst>
                  <a:ext uri="{FF2B5EF4-FFF2-40B4-BE49-F238E27FC236}">
                    <a16:creationId xmlns:a16="http://schemas.microsoft.com/office/drawing/2014/main" id="{C3181AB3-362B-4957-83A5-A82FD2ABE01A}"/>
                  </a:ext>
                </a:extLst>
              </p:cNvPr>
              <p:cNvSpPr/>
              <p:nvPr/>
            </p:nvSpPr>
            <p:spPr>
              <a:xfrm>
                <a:off x="6694447" y="5457345"/>
                <a:ext cx="781376" cy="259741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矢印: 下カーブ 65">
                <a:extLst>
                  <a:ext uri="{FF2B5EF4-FFF2-40B4-BE49-F238E27FC236}">
                    <a16:creationId xmlns:a16="http://schemas.microsoft.com/office/drawing/2014/main" id="{EBE2E4F3-C48D-4F66-B9F3-123CEC48FE44}"/>
                  </a:ext>
                </a:extLst>
              </p:cNvPr>
              <p:cNvSpPr/>
              <p:nvPr/>
            </p:nvSpPr>
            <p:spPr>
              <a:xfrm>
                <a:off x="6795229" y="4492828"/>
                <a:ext cx="376737" cy="377045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矢印: 下カーブ 66">
                <a:extLst>
                  <a:ext uri="{FF2B5EF4-FFF2-40B4-BE49-F238E27FC236}">
                    <a16:creationId xmlns:a16="http://schemas.microsoft.com/office/drawing/2014/main" id="{FE82A954-D577-4621-8D63-5521BF330417}"/>
                  </a:ext>
                </a:extLst>
              </p:cNvPr>
              <p:cNvSpPr/>
              <p:nvPr/>
            </p:nvSpPr>
            <p:spPr>
              <a:xfrm>
                <a:off x="7135526" y="4493471"/>
                <a:ext cx="376737" cy="377045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矢印: 右 77">
              <a:extLst>
                <a:ext uri="{FF2B5EF4-FFF2-40B4-BE49-F238E27FC236}">
                  <a16:creationId xmlns:a16="http://schemas.microsoft.com/office/drawing/2014/main" id="{4E67C62E-F668-49E3-B8CA-E4830BF31915}"/>
                </a:ext>
              </a:extLst>
            </p:cNvPr>
            <p:cNvSpPr/>
            <p:nvPr/>
          </p:nvSpPr>
          <p:spPr>
            <a:xfrm>
              <a:off x="5883750" y="4094416"/>
              <a:ext cx="341154" cy="279046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F990524C-A453-439A-AC57-C08E65498DB2}"/>
              </a:ext>
            </a:extLst>
          </p:cNvPr>
          <p:cNvSpPr txBox="1"/>
          <p:nvPr/>
        </p:nvSpPr>
        <p:spPr>
          <a:xfrm>
            <a:off x="1092187" y="4840727"/>
            <a:ext cx="313927" cy="279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車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8F444164-2F3B-43FB-99B8-BD2634385A62}"/>
              </a:ext>
            </a:extLst>
          </p:cNvPr>
          <p:cNvGrpSpPr/>
          <p:nvPr/>
        </p:nvGrpSpPr>
        <p:grpSpPr>
          <a:xfrm>
            <a:off x="6890822" y="4147632"/>
            <a:ext cx="2253178" cy="2244677"/>
            <a:chOff x="6890822" y="4147632"/>
            <a:chExt cx="2253178" cy="2244677"/>
          </a:xfrm>
        </p:grpSpPr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18F6D881-1445-4DA5-BA6B-88574B99D924}"/>
                </a:ext>
              </a:extLst>
            </p:cNvPr>
            <p:cNvGrpSpPr/>
            <p:nvPr/>
          </p:nvGrpSpPr>
          <p:grpSpPr>
            <a:xfrm>
              <a:off x="7412665" y="4560636"/>
              <a:ext cx="978951" cy="757285"/>
              <a:chOff x="1785111" y="4788244"/>
              <a:chExt cx="1467585" cy="1135277"/>
            </a:xfrm>
          </p:grpSpPr>
          <p:sp>
            <p:nvSpPr>
              <p:cNvPr id="73" name="四角形: 角を丸くする 72">
                <a:extLst>
                  <a:ext uri="{FF2B5EF4-FFF2-40B4-BE49-F238E27FC236}">
                    <a16:creationId xmlns:a16="http://schemas.microsoft.com/office/drawing/2014/main" id="{D591105A-0C2A-484C-B157-BBF83488F160}"/>
                  </a:ext>
                </a:extLst>
              </p:cNvPr>
              <p:cNvSpPr/>
              <p:nvPr/>
            </p:nvSpPr>
            <p:spPr>
              <a:xfrm>
                <a:off x="1785111" y="4788244"/>
                <a:ext cx="1467585" cy="95147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5" name="楕円 74">
                <a:extLst>
                  <a:ext uri="{FF2B5EF4-FFF2-40B4-BE49-F238E27FC236}">
                    <a16:creationId xmlns:a16="http://schemas.microsoft.com/office/drawing/2014/main" id="{B9AE747D-1CDD-427F-A97D-38CCD92C23EE}"/>
                  </a:ext>
                </a:extLst>
              </p:cNvPr>
              <p:cNvSpPr/>
              <p:nvPr/>
            </p:nvSpPr>
            <p:spPr>
              <a:xfrm>
                <a:off x="1886835" y="5575987"/>
                <a:ext cx="340250" cy="3274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楕円 81">
                <a:extLst>
                  <a:ext uri="{FF2B5EF4-FFF2-40B4-BE49-F238E27FC236}">
                    <a16:creationId xmlns:a16="http://schemas.microsoft.com/office/drawing/2014/main" id="{BAF3FD1A-C8C1-4508-AE8B-F426C13F7974}"/>
                  </a:ext>
                </a:extLst>
              </p:cNvPr>
              <p:cNvSpPr/>
              <p:nvPr/>
            </p:nvSpPr>
            <p:spPr>
              <a:xfrm>
                <a:off x="2825946" y="5596067"/>
                <a:ext cx="330763" cy="3274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四角形: 角を丸くする 82">
                <a:extLst>
                  <a:ext uri="{FF2B5EF4-FFF2-40B4-BE49-F238E27FC236}">
                    <a16:creationId xmlns:a16="http://schemas.microsoft.com/office/drawing/2014/main" id="{2EC18A6A-12F5-4A0A-BCFF-9FF1950FAF0C}"/>
                  </a:ext>
                </a:extLst>
              </p:cNvPr>
              <p:cNvSpPr/>
              <p:nvPr/>
            </p:nvSpPr>
            <p:spPr>
              <a:xfrm>
                <a:off x="2518903" y="4844447"/>
                <a:ext cx="637806" cy="4154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4" name="四角形: 角を丸くする 83">
                <a:extLst>
                  <a:ext uri="{FF2B5EF4-FFF2-40B4-BE49-F238E27FC236}">
                    <a16:creationId xmlns:a16="http://schemas.microsoft.com/office/drawing/2014/main" id="{BFBF1F57-406D-49E5-9F23-F9DE6BA8D9AE}"/>
                  </a:ext>
                </a:extLst>
              </p:cNvPr>
              <p:cNvSpPr/>
              <p:nvPr/>
            </p:nvSpPr>
            <p:spPr>
              <a:xfrm>
                <a:off x="1914830" y="4854661"/>
                <a:ext cx="513302" cy="4154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65071B1C-7833-4E9C-8C02-6B41A0A24EDD}"/>
                </a:ext>
              </a:extLst>
            </p:cNvPr>
            <p:cNvSpPr/>
            <p:nvPr/>
          </p:nvSpPr>
          <p:spPr>
            <a:xfrm>
              <a:off x="6890822" y="5346371"/>
              <a:ext cx="1929387" cy="30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23F866E5-DEC5-485B-A6CD-67D8FFFA968F}"/>
                </a:ext>
              </a:extLst>
            </p:cNvPr>
            <p:cNvSpPr/>
            <p:nvPr/>
          </p:nvSpPr>
          <p:spPr>
            <a:xfrm>
              <a:off x="8519045" y="4542278"/>
              <a:ext cx="322088" cy="75760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四角形: 角を丸くする 86">
              <a:extLst>
                <a:ext uri="{FF2B5EF4-FFF2-40B4-BE49-F238E27FC236}">
                  <a16:creationId xmlns:a16="http://schemas.microsoft.com/office/drawing/2014/main" id="{9791E478-76CC-4D30-B18E-5D3D105B2B6E}"/>
                </a:ext>
              </a:extLst>
            </p:cNvPr>
            <p:cNvSpPr/>
            <p:nvPr/>
          </p:nvSpPr>
          <p:spPr>
            <a:xfrm>
              <a:off x="8523691" y="4341972"/>
              <a:ext cx="322088" cy="17326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>
              <a:extLst>
                <a:ext uri="{FF2B5EF4-FFF2-40B4-BE49-F238E27FC236}">
                  <a16:creationId xmlns:a16="http://schemas.microsoft.com/office/drawing/2014/main" id="{6418D30F-32B9-4CC0-9C24-43E280F30897}"/>
                </a:ext>
              </a:extLst>
            </p:cNvPr>
            <p:cNvSpPr/>
            <p:nvPr/>
          </p:nvSpPr>
          <p:spPr>
            <a:xfrm>
              <a:off x="8599125" y="4147632"/>
              <a:ext cx="171222" cy="11975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57FBC81A-1220-4F53-836E-7FFC2BD24765}"/>
                </a:ext>
              </a:extLst>
            </p:cNvPr>
            <p:cNvSpPr txBox="1"/>
            <p:nvPr/>
          </p:nvSpPr>
          <p:spPr>
            <a:xfrm>
              <a:off x="6972519" y="5468979"/>
              <a:ext cx="217148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800" dirty="0"/>
                <a:t>４</a:t>
              </a:r>
              <a:r>
                <a:rPr lang="en-US" altLang="ja-JP" sz="1800" dirty="0"/>
                <a:t>. </a:t>
              </a:r>
              <a:r>
                <a:rPr lang="ja-JP" altLang="en-US" sz="1800" dirty="0"/>
                <a:t>ブラシ回転終了</a:t>
              </a:r>
              <a:endParaRPr lang="en-US" altLang="ja-JP" sz="1800" dirty="0"/>
            </a:p>
            <a:p>
              <a:r>
                <a:rPr lang="ja-JP" altLang="en-US" sz="1800" dirty="0"/>
                <a:t>５</a:t>
              </a:r>
              <a:r>
                <a:rPr kumimoji="1" lang="en-US" altLang="ja-JP" sz="1800" dirty="0"/>
                <a:t>. </a:t>
              </a:r>
              <a:r>
                <a:rPr kumimoji="1" lang="ja-JP" altLang="en-US" sz="1800" dirty="0"/>
                <a:t>水を止める</a:t>
              </a:r>
              <a:endParaRPr kumimoji="1" lang="en-US" altLang="ja-JP" sz="1800" dirty="0"/>
            </a:p>
            <a:p>
              <a:r>
                <a:rPr lang="ja-JP" altLang="en-US" sz="1800" dirty="0"/>
                <a:t>６</a:t>
              </a:r>
              <a:r>
                <a:rPr lang="en-US" altLang="ja-JP" sz="1800" dirty="0"/>
                <a:t>. </a:t>
              </a:r>
              <a:r>
                <a:rPr lang="ja-JP" altLang="en-US" sz="1800" dirty="0"/>
                <a:t>ゲート移動停止</a:t>
              </a:r>
              <a:endParaRPr kumimoji="1" lang="ja-JP" altLang="en-US" sz="1800" dirty="0"/>
            </a:p>
          </p:txBody>
        </p:sp>
      </p:grp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6E8A838-2167-73CA-7AFA-CB16EB40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Copyright © 2023, Japan Electronics and Information Technology Industries Association,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985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8CA253-2D7F-4714-8910-74501E16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460" y="274638"/>
            <a:ext cx="6931339" cy="337666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スクロール: 横 7">
            <a:extLst>
              <a:ext uri="{FF2B5EF4-FFF2-40B4-BE49-F238E27FC236}">
                <a16:creationId xmlns:a16="http://schemas.microsoft.com/office/drawing/2014/main" id="{3DD94035-ABBF-4AA8-824B-6878046BEB91}"/>
              </a:ext>
            </a:extLst>
          </p:cNvPr>
          <p:cNvSpPr/>
          <p:nvPr/>
        </p:nvSpPr>
        <p:spPr bwMode="auto">
          <a:xfrm>
            <a:off x="333542" y="651754"/>
            <a:ext cx="3769770" cy="2777246"/>
          </a:xfrm>
          <a:prstGeom prst="horizontalScroll">
            <a:avLst>
              <a:gd name="adj" fmla="val 9995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B7CAB5-540D-4326-BD35-60C8861FCD7D}"/>
              </a:ext>
            </a:extLst>
          </p:cNvPr>
          <p:cNvSpPr txBox="1"/>
          <p:nvPr/>
        </p:nvSpPr>
        <p:spPr>
          <a:xfrm>
            <a:off x="904581" y="1070881"/>
            <a:ext cx="22284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１．ゲート移動開始</a:t>
            </a:r>
            <a:endParaRPr kumimoji="1" lang="en-US" altLang="ja-JP" sz="2000" dirty="0"/>
          </a:p>
          <a:p>
            <a:r>
              <a:rPr lang="ja-JP" altLang="en-US" sz="2000" dirty="0"/>
              <a:t>２．水を出す</a:t>
            </a:r>
            <a:endParaRPr lang="en-US" altLang="ja-JP" sz="2000" dirty="0"/>
          </a:p>
          <a:p>
            <a:r>
              <a:rPr kumimoji="1" lang="ja-JP" altLang="en-US" sz="2000" dirty="0"/>
              <a:t>３</a:t>
            </a:r>
            <a:r>
              <a:rPr kumimoji="1" lang="en-US" altLang="ja-JP" sz="2000" dirty="0"/>
              <a:t>.  </a:t>
            </a:r>
            <a:r>
              <a:rPr kumimoji="1" lang="ja-JP" altLang="en-US" sz="2000" dirty="0"/>
              <a:t>水を止める</a:t>
            </a:r>
            <a:endParaRPr kumimoji="1" lang="en-US" altLang="ja-JP" sz="2000" dirty="0"/>
          </a:p>
          <a:p>
            <a:r>
              <a:rPr lang="ja-JP" altLang="en-US" sz="2000" dirty="0"/>
              <a:t>４</a:t>
            </a:r>
            <a:r>
              <a:rPr lang="en-US" altLang="ja-JP" sz="2000" dirty="0"/>
              <a:t>.  </a:t>
            </a:r>
            <a:r>
              <a:rPr lang="ja-JP" altLang="en-US" sz="2000" dirty="0"/>
              <a:t>ゲート移動停止</a:t>
            </a:r>
            <a:endParaRPr kumimoji="1" lang="ja-JP" altLang="en-US" sz="2000" dirty="0"/>
          </a:p>
          <a:p>
            <a:r>
              <a:rPr lang="ja-JP" altLang="en-US" sz="2000" dirty="0"/>
              <a:t>５</a:t>
            </a:r>
            <a:r>
              <a:rPr kumimoji="1" lang="en-US" altLang="ja-JP" sz="2000" dirty="0"/>
              <a:t>. </a:t>
            </a:r>
            <a:r>
              <a:rPr lang="ja-JP" altLang="en-US" sz="2000" dirty="0"/>
              <a:t> </a:t>
            </a:r>
            <a:r>
              <a:rPr kumimoji="1" lang="ja-JP" altLang="en-US" sz="2000" dirty="0"/>
              <a:t>ブラシ回転開始</a:t>
            </a:r>
            <a:endParaRPr kumimoji="1" lang="en-US" altLang="ja-JP" sz="2000" dirty="0"/>
          </a:p>
          <a:p>
            <a:r>
              <a:rPr lang="ja-JP" altLang="en-US" sz="2000" dirty="0"/>
              <a:t>６</a:t>
            </a:r>
            <a:r>
              <a:rPr lang="en-US" altLang="ja-JP" sz="2000" dirty="0"/>
              <a:t>.  </a:t>
            </a:r>
            <a:r>
              <a:rPr lang="ja-JP" altLang="en-US" sz="2000" dirty="0"/>
              <a:t>ブラシ回転終了</a:t>
            </a:r>
            <a:endParaRPr lang="en-US" altLang="ja-JP" sz="20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B983075-2514-449B-924D-BC0E326207C8}"/>
              </a:ext>
            </a:extLst>
          </p:cNvPr>
          <p:cNvGrpSpPr/>
          <p:nvPr/>
        </p:nvGrpSpPr>
        <p:grpSpPr>
          <a:xfrm>
            <a:off x="236424" y="3572471"/>
            <a:ext cx="2357068" cy="2196993"/>
            <a:chOff x="236424" y="3572471"/>
            <a:chExt cx="2357068" cy="2196993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19AB2B0-B344-471B-81F5-DFA31173BB45}"/>
                </a:ext>
              </a:extLst>
            </p:cNvPr>
            <p:cNvSpPr txBox="1"/>
            <p:nvPr/>
          </p:nvSpPr>
          <p:spPr>
            <a:xfrm>
              <a:off x="250735" y="3572471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ゲート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75BE3B95-9624-48B7-9354-40867B9E5813}"/>
                </a:ext>
              </a:extLst>
            </p:cNvPr>
            <p:cNvSpPr txBox="1"/>
            <p:nvPr/>
          </p:nvSpPr>
          <p:spPr>
            <a:xfrm>
              <a:off x="236424" y="5400132"/>
              <a:ext cx="23570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800" dirty="0"/>
                <a:t>１．ゲート移動開始</a:t>
              </a:r>
              <a:endParaRPr kumimoji="1" lang="en-US" altLang="ja-JP" sz="1800" dirty="0"/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05187BB5-18E9-4DDE-87A8-B229AD2A0260}"/>
                </a:ext>
              </a:extLst>
            </p:cNvPr>
            <p:cNvGrpSpPr/>
            <p:nvPr/>
          </p:nvGrpSpPr>
          <p:grpSpPr>
            <a:xfrm>
              <a:off x="926297" y="4444102"/>
              <a:ext cx="955547" cy="739180"/>
              <a:chOff x="1785111" y="4788244"/>
              <a:chExt cx="1467585" cy="1135277"/>
            </a:xfrm>
          </p:grpSpPr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AE90D4AF-23E6-41D5-A5D0-6F934C36AF22}"/>
                  </a:ext>
                </a:extLst>
              </p:cNvPr>
              <p:cNvSpPr/>
              <p:nvPr/>
            </p:nvSpPr>
            <p:spPr>
              <a:xfrm>
                <a:off x="1785111" y="4788244"/>
                <a:ext cx="1467585" cy="95147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9BA8C6B6-8BBF-4E01-97EC-9F8ED2C025FD}"/>
                  </a:ext>
                </a:extLst>
              </p:cNvPr>
              <p:cNvSpPr/>
              <p:nvPr/>
            </p:nvSpPr>
            <p:spPr>
              <a:xfrm>
                <a:off x="1886836" y="5470425"/>
                <a:ext cx="348132" cy="4330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76613C8F-EC7E-4E2F-BAE6-37A2548144F5}"/>
                  </a:ext>
                </a:extLst>
              </p:cNvPr>
              <p:cNvSpPr/>
              <p:nvPr/>
            </p:nvSpPr>
            <p:spPr>
              <a:xfrm>
                <a:off x="2825946" y="5596067"/>
                <a:ext cx="330763" cy="3274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四角形: 角を丸くする 22">
                <a:extLst>
                  <a:ext uri="{FF2B5EF4-FFF2-40B4-BE49-F238E27FC236}">
                    <a16:creationId xmlns:a16="http://schemas.microsoft.com/office/drawing/2014/main" id="{BF801888-D07F-4000-81BC-739E90FD06E1}"/>
                  </a:ext>
                </a:extLst>
              </p:cNvPr>
              <p:cNvSpPr/>
              <p:nvPr/>
            </p:nvSpPr>
            <p:spPr>
              <a:xfrm>
                <a:off x="2518903" y="4844447"/>
                <a:ext cx="637806" cy="4154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" name="四角形: 角を丸くする 23">
                <a:extLst>
                  <a:ext uri="{FF2B5EF4-FFF2-40B4-BE49-F238E27FC236}">
                    <a16:creationId xmlns:a16="http://schemas.microsoft.com/office/drawing/2014/main" id="{389C90AF-8E0E-4DCC-B66A-CBD670465C40}"/>
                  </a:ext>
                </a:extLst>
              </p:cNvPr>
              <p:cNvSpPr/>
              <p:nvPr/>
            </p:nvSpPr>
            <p:spPr>
              <a:xfrm>
                <a:off x="1914830" y="4854661"/>
                <a:ext cx="513302" cy="4154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905F802B-4793-494A-BE8F-B570DD979981}"/>
                </a:ext>
              </a:extLst>
            </p:cNvPr>
            <p:cNvSpPr/>
            <p:nvPr/>
          </p:nvSpPr>
          <p:spPr>
            <a:xfrm>
              <a:off x="416930" y="5211052"/>
              <a:ext cx="1883261" cy="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67B984D5-7228-4911-8249-DD3DB9455884}"/>
                </a:ext>
              </a:extLst>
            </p:cNvPr>
            <p:cNvSpPr/>
            <p:nvPr/>
          </p:nvSpPr>
          <p:spPr>
            <a:xfrm>
              <a:off x="416930" y="4430719"/>
              <a:ext cx="314388" cy="73948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71D74B6D-E2AA-4CE1-8632-FB0F128A5D8E}"/>
                </a:ext>
              </a:extLst>
            </p:cNvPr>
            <p:cNvSpPr/>
            <p:nvPr/>
          </p:nvSpPr>
          <p:spPr>
            <a:xfrm>
              <a:off x="421465" y="4235202"/>
              <a:ext cx="314388" cy="16911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E23047A7-731E-4EB4-907E-17A354A404CE}"/>
                </a:ext>
              </a:extLst>
            </p:cNvPr>
            <p:cNvSpPr/>
            <p:nvPr/>
          </p:nvSpPr>
          <p:spPr>
            <a:xfrm>
              <a:off x="495096" y="4045509"/>
              <a:ext cx="167129" cy="116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矢印: 右 53">
              <a:extLst>
                <a:ext uri="{FF2B5EF4-FFF2-40B4-BE49-F238E27FC236}">
                  <a16:creationId xmlns:a16="http://schemas.microsoft.com/office/drawing/2014/main" id="{1C558869-DE86-4364-8DD9-C6FB309F104F}"/>
                </a:ext>
              </a:extLst>
            </p:cNvPr>
            <p:cNvSpPr/>
            <p:nvPr/>
          </p:nvSpPr>
          <p:spPr>
            <a:xfrm>
              <a:off x="731318" y="3941803"/>
              <a:ext cx="332998" cy="272375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FEE10BC-C501-48BE-8643-96F933D24735}"/>
              </a:ext>
            </a:extLst>
          </p:cNvPr>
          <p:cNvGrpSpPr/>
          <p:nvPr/>
        </p:nvGrpSpPr>
        <p:grpSpPr>
          <a:xfrm>
            <a:off x="2286732" y="3991684"/>
            <a:ext cx="2655543" cy="1771717"/>
            <a:chOff x="2286732" y="3991684"/>
            <a:chExt cx="2655543" cy="1771717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EA04C16C-5E88-43CD-B40E-B0B085F9B2C7}"/>
                </a:ext>
              </a:extLst>
            </p:cNvPr>
            <p:cNvSpPr txBox="1"/>
            <p:nvPr/>
          </p:nvSpPr>
          <p:spPr>
            <a:xfrm>
              <a:off x="2838787" y="5394069"/>
              <a:ext cx="21034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800" dirty="0"/>
                <a:t>２．水を出す</a:t>
              </a:r>
              <a:endParaRPr lang="en-US" altLang="ja-JP" sz="1800" dirty="0"/>
            </a:p>
          </p:txBody>
        </p:sp>
        <p:sp>
          <p:nvSpPr>
            <p:cNvPr id="18" name="二等辺三角形 17">
              <a:extLst>
                <a:ext uri="{FF2B5EF4-FFF2-40B4-BE49-F238E27FC236}">
                  <a16:creationId xmlns:a16="http://schemas.microsoft.com/office/drawing/2014/main" id="{2967B674-CE61-4F81-8227-2612E5F612C8}"/>
                </a:ext>
              </a:extLst>
            </p:cNvPr>
            <p:cNvSpPr/>
            <p:nvPr/>
          </p:nvSpPr>
          <p:spPr>
            <a:xfrm>
              <a:off x="2286732" y="4028319"/>
              <a:ext cx="924350" cy="1168911"/>
            </a:xfrm>
            <a:prstGeom prst="triangle">
              <a:avLst>
                <a:gd name="adj" fmla="val 4752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1A94B66C-145B-488A-A640-AAAC6306B436}"/>
                </a:ext>
              </a:extLst>
            </p:cNvPr>
            <p:cNvGrpSpPr/>
            <p:nvPr/>
          </p:nvGrpSpPr>
          <p:grpSpPr>
            <a:xfrm>
              <a:off x="3102860" y="4442031"/>
              <a:ext cx="955547" cy="739180"/>
              <a:chOff x="1785111" y="4788244"/>
              <a:chExt cx="1467585" cy="1135277"/>
            </a:xfrm>
          </p:grpSpPr>
          <p:sp>
            <p:nvSpPr>
              <p:cNvPr id="30" name="四角形: 角を丸くする 29">
                <a:extLst>
                  <a:ext uri="{FF2B5EF4-FFF2-40B4-BE49-F238E27FC236}">
                    <a16:creationId xmlns:a16="http://schemas.microsoft.com/office/drawing/2014/main" id="{C6F63DF8-6F97-48C0-A685-58B6E1580A16}"/>
                  </a:ext>
                </a:extLst>
              </p:cNvPr>
              <p:cNvSpPr/>
              <p:nvPr/>
            </p:nvSpPr>
            <p:spPr>
              <a:xfrm>
                <a:off x="1785111" y="4788244"/>
                <a:ext cx="1467585" cy="95147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E0F9B9AA-F29E-407A-A222-ED36C6489B80}"/>
                  </a:ext>
                </a:extLst>
              </p:cNvPr>
              <p:cNvSpPr/>
              <p:nvPr/>
            </p:nvSpPr>
            <p:spPr>
              <a:xfrm>
                <a:off x="1886835" y="5575987"/>
                <a:ext cx="340250" cy="3274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F3429469-22A6-4719-9478-12204ADA0A96}"/>
                  </a:ext>
                </a:extLst>
              </p:cNvPr>
              <p:cNvSpPr/>
              <p:nvPr/>
            </p:nvSpPr>
            <p:spPr>
              <a:xfrm>
                <a:off x="2825946" y="5596067"/>
                <a:ext cx="330763" cy="3274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四角形: 角を丸くする 32">
                <a:extLst>
                  <a:ext uri="{FF2B5EF4-FFF2-40B4-BE49-F238E27FC236}">
                    <a16:creationId xmlns:a16="http://schemas.microsoft.com/office/drawing/2014/main" id="{B33AFDD8-EB96-4F3D-99A6-E0958E657991}"/>
                  </a:ext>
                </a:extLst>
              </p:cNvPr>
              <p:cNvSpPr/>
              <p:nvPr/>
            </p:nvSpPr>
            <p:spPr>
              <a:xfrm>
                <a:off x="2518903" y="4844447"/>
                <a:ext cx="637806" cy="4154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4" name="四角形: 角を丸くする 33">
                <a:extLst>
                  <a:ext uri="{FF2B5EF4-FFF2-40B4-BE49-F238E27FC236}">
                    <a16:creationId xmlns:a16="http://schemas.microsoft.com/office/drawing/2014/main" id="{CC588579-037D-4152-A7C0-F0B736D7FAFC}"/>
                  </a:ext>
                </a:extLst>
              </p:cNvPr>
              <p:cNvSpPr/>
              <p:nvPr/>
            </p:nvSpPr>
            <p:spPr>
              <a:xfrm>
                <a:off x="1914830" y="4854661"/>
                <a:ext cx="513302" cy="4154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AB5FFF26-0445-4763-B99E-D25D0F5CD557}"/>
                </a:ext>
              </a:extLst>
            </p:cNvPr>
            <p:cNvSpPr/>
            <p:nvPr/>
          </p:nvSpPr>
          <p:spPr>
            <a:xfrm>
              <a:off x="2593492" y="5208981"/>
              <a:ext cx="1883261" cy="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2BE3418E-F9FA-45E0-8823-1E1D251029C3}"/>
                </a:ext>
              </a:extLst>
            </p:cNvPr>
            <p:cNvSpPr/>
            <p:nvPr/>
          </p:nvSpPr>
          <p:spPr>
            <a:xfrm>
              <a:off x="2593492" y="4428648"/>
              <a:ext cx="314388" cy="73948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2C7E45C2-D035-43CC-951C-08494E94EEAB}"/>
                </a:ext>
              </a:extLst>
            </p:cNvPr>
            <p:cNvSpPr/>
            <p:nvPr/>
          </p:nvSpPr>
          <p:spPr>
            <a:xfrm>
              <a:off x="2598027" y="4233131"/>
              <a:ext cx="314388" cy="16911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CBD87AA8-8466-4DA1-9498-77CDEC5E6A68}"/>
                </a:ext>
              </a:extLst>
            </p:cNvPr>
            <p:cNvSpPr/>
            <p:nvPr/>
          </p:nvSpPr>
          <p:spPr>
            <a:xfrm>
              <a:off x="2671658" y="4043437"/>
              <a:ext cx="167129" cy="116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矢印: 右 54">
              <a:extLst>
                <a:ext uri="{FF2B5EF4-FFF2-40B4-BE49-F238E27FC236}">
                  <a16:creationId xmlns:a16="http://schemas.microsoft.com/office/drawing/2014/main" id="{D075242D-5B76-44E3-BEFA-A73C33EBCA02}"/>
                </a:ext>
              </a:extLst>
            </p:cNvPr>
            <p:cNvSpPr/>
            <p:nvPr/>
          </p:nvSpPr>
          <p:spPr>
            <a:xfrm>
              <a:off x="2947565" y="3991684"/>
              <a:ext cx="332998" cy="272375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3642CAB-8361-487D-8BB7-F925D383607A}"/>
              </a:ext>
            </a:extLst>
          </p:cNvPr>
          <p:cNvGrpSpPr/>
          <p:nvPr/>
        </p:nvGrpSpPr>
        <p:grpSpPr>
          <a:xfrm>
            <a:off x="6770857" y="4054952"/>
            <a:ext cx="2437736" cy="1913781"/>
            <a:chOff x="6770857" y="4054952"/>
            <a:chExt cx="2437736" cy="1913781"/>
          </a:xfrm>
        </p:grpSpPr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BAFCC1E2-3E30-41B9-ABFB-0A6B693B2F74}"/>
                </a:ext>
              </a:extLst>
            </p:cNvPr>
            <p:cNvSpPr txBox="1"/>
            <p:nvPr/>
          </p:nvSpPr>
          <p:spPr>
            <a:xfrm>
              <a:off x="6922593" y="5322402"/>
              <a:ext cx="228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800" dirty="0"/>
                <a:t>３</a:t>
              </a:r>
              <a:r>
                <a:rPr kumimoji="1" lang="en-US" altLang="ja-JP" sz="1800" dirty="0"/>
                <a:t>. </a:t>
              </a:r>
              <a:r>
                <a:rPr kumimoji="1" lang="ja-JP" altLang="en-US" sz="1800" dirty="0"/>
                <a:t>水を止める</a:t>
              </a:r>
              <a:endParaRPr kumimoji="1" lang="en-US" altLang="ja-JP" sz="1800" dirty="0"/>
            </a:p>
            <a:p>
              <a:r>
                <a:rPr lang="ja-JP" altLang="en-US" sz="1800" dirty="0"/>
                <a:t>４</a:t>
              </a:r>
              <a:r>
                <a:rPr lang="en-US" altLang="ja-JP" sz="1800" dirty="0"/>
                <a:t>.  </a:t>
              </a:r>
              <a:r>
                <a:rPr lang="ja-JP" altLang="en-US" sz="1800" dirty="0"/>
                <a:t>ゲート移動停止</a:t>
              </a:r>
              <a:endParaRPr lang="en-US" altLang="ja-JP" sz="1800" dirty="0"/>
            </a:p>
          </p:txBody>
        </p: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680776E1-8E9E-4EC0-A50E-71242EE5B34C}"/>
                </a:ext>
              </a:extLst>
            </p:cNvPr>
            <p:cNvGrpSpPr/>
            <p:nvPr/>
          </p:nvGrpSpPr>
          <p:grpSpPr>
            <a:xfrm>
              <a:off x="7280224" y="4427148"/>
              <a:ext cx="955547" cy="739180"/>
              <a:chOff x="1785111" y="4788244"/>
              <a:chExt cx="1467585" cy="1135277"/>
            </a:xfrm>
          </p:grpSpPr>
          <p:sp>
            <p:nvSpPr>
              <p:cNvPr id="58" name="四角形: 角を丸くする 57">
                <a:extLst>
                  <a:ext uri="{FF2B5EF4-FFF2-40B4-BE49-F238E27FC236}">
                    <a16:creationId xmlns:a16="http://schemas.microsoft.com/office/drawing/2014/main" id="{CEB09369-BADD-4447-BD9E-9D8C021A56B0}"/>
                  </a:ext>
                </a:extLst>
              </p:cNvPr>
              <p:cNvSpPr/>
              <p:nvPr/>
            </p:nvSpPr>
            <p:spPr>
              <a:xfrm>
                <a:off x="1785111" y="4788244"/>
                <a:ext cx="1467585" cy="95147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9" name="楕円 58">
                <a:extLst>
                  <a:ext uri="{FF2B5EF4-FFF2-40B4-BE49-F238E27FC236}">
                    <a16:creationId xmlns:a16="http://schemas.microsoft.com/office/drawing/2014/main" id="{620892A5-8438-4D27-AF39-3DD8D53942DD}"/>
                  </a:ext>
                </a:extLst>
              </p:cNvPr>
              <p:cNvSpPr/>
              <p:nvPr/>
            </p:nvSpPr>
            <p:spPr>
              <a:xfrm>
                <a:off x="1886835" y="5575987"/>
                <a:ext cx="340250" cy="3274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楕円 59">
                <a:extLst>
                  <a:ext uri="{FF2B5EF4-FFF2-40B4-BE49-F238E27FC236}">
                    <a16:creationId xmlns:a16="http://schemas.microsoft.com/office/drawing/2014/main" id="{6592331C-0DF2-4EE2-A53C-AD0724A83D51}"/>
                  </a:ext>
                </a:extLst>
              </p:cNvPr>
              <p:cNvSpPr/>
              <p:nvPr/>
            </p:nvSpPr>
            <p:spPr>
              <a:xfrm>
                <a:off x="2825946" y="5596067"/>
                <a:ext cx="330763" cy="3274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四角形: 角を丸くする 60">
                <a:extLst>
                  <a:ext uri="{FF2B5EF4-FFF2-40B4-BE49-F238E27FC236}">
                    <a16:creationId xmlns:a16="http://schemas.microsoft.com/office/drawing/2014/main" id="{C67C01FD-6A2B-4215-B705-80EC4F040CF7}"/>
                  </a:ext>
                </a:extLst>
              </p:cNvPr>
              <p:cNvSpPr/>
              <p:nvPr/>
            </p:nvSpPr>
            <p:spPr>
              <a:xfrm>
                <a:off x="2518903" y="4844447"/>
                <a:ext cx="637806" cy="4154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2" name="四角形: 角を丸くする 61">
                <a:extLst>
                  <a:ext uri="{FF2B5EF4-FFF2-40B4-BE49-F238E27FC236}">
                    <a16:creationId xmlns:a16="http://schemas.microsoft.com/office/drawing/2014/main" id="{975DB93E-E414-4756-9C32-8524F87D7FB0}"/>
                  </a:ext>
                </a:extLst>
              </p:cNvPr>
              <p:cNvSpPr/>
              <p:nvPr/>
            </p:nvSpPr>
            <p:spPr>
              <a:xfrm>
                <a:off x="1914830" y="4854661"/>
                <a:ext cx="513302" cy="4154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42A4A3ED-C7FB-463A-804C-E8EBE765335E}"/>
                </a:ext>
              </a:extLst>
            </p:cNvPr>
            <p:cNvSpPr/>
            <p:nvPr/>
          </p:nvSpPr>
          <p:spPr>
            <a:xfrm>
              <a:off x="6770857" y="5194097"/>
              <a:ext cx="1883261" cy="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BBDDE8E6-F40B-4A17-855D-38096FBBF5AE}"/>
                </a:ext>
              </a:extLst>
            </p:cNvPr>
            <p:cNvGrpSpPr/>
            <p:nvPr/>
          </p:nvGrpSpPr>
          <p:grpSpPr>
            <a:xfrm>
              <a:off x="8446588" y="4054952"/>
              <a:ext cx="318923" cy="1168912"/>
              <a:chOff x="6894098" y="4262437"/>
              <a:chExt cx="489821" cy="1795285"/>
            </a:xfrm>
          </p:grpSpPr>
          <p:sp>
            <p:nvSpPr>
              <p:cNvPr id="65" name="四角形: 角を丸くする 64">
                <a:extLst>
                  <a:ext uri="{FF2B5EF4-FFF2-40B4-BE49-F238E27FC236}">
                    <a16:creationId xmlns:a16="http://schemas.microsoft.com/office/drawing/2014/main" id="{E3AC6A4F-E660-4395-BF3C-55DE1134DA63}"/>
                  </a:ext>
                </a:extLst>
              </p:cNvPr>
              <p:cNvSpPr/>
              <p:nvPr/>
            </p:nvSpPr>
            <p:spPr>
              <a:xfrm>
                <a:off x="6894098" y="4854066"/>
                <a:ext cx="482856" cy="113575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6" name="四角形: 角を丸くする 65">
                <a:extLst>
                  <a:ext uri="{FF2B5EF4-FFF2-40B4-BE49-F238E27FC236}">
                    <a16:creationId xmlns:a16="http://schemas.microsoft.com/office/drawing/2014/main" id="{4CDD2261-901C-4353-8360-89B86BC387DF}"/>
                  </a:ext>
                </a:extLst>
              </p:cNvPr>
              <p:cNvSpPr/>
              <p:nvPr/>
            </p:nvSpPr>
            <p:spPr>
              <a:xfrm>
                <a:off x="6901063" y="4553779"/>
                <a:ext cx="482856" cy="25974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B3830DC9-0538-4680-86C8-B730A9A96D26}"/>
                  </a:ext>
                </a:extLst>
              </p:cNvPr>
              <p:cNvSpPr/>
              <p:nvPr/>
            </p:nvSpPr>
            <p:spPr>
              <a:xfrm>
                <a:off x="7014149" y="4262437"/>
                <a:ext cx="256686" cy="17952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51BBDFA-88B7-4473-A1AD-A218C02B21BC}"/>
              </a:ext>
            </a:extLst>
          </p:cNvPr>
          <p:cNvGrpSpPr/>
          <p:nvPr/>
        </p:nvGrpSpPr>
        <p:grpSpPr>
          <a:xfrm>
            <a:off x="4728959" y="3986134"/>
            <a:ext cx="1883261" cy="1253060"/>
            <a:chOff x="4728959" y="3986134"/>
            <a:chExt cx="1883261" cy="1253060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E6DA3C21-E228-4DFD-A058-D02B230E0BCF}"/>
                </a:ext>
              </a:extLst>
            </p:cNvPr>
            <p:cNvGrpSpPr/>
            <p:nvPr/>
          </p:nvGrpSpPr>
          <p:grpSpPr>
            <a:xfrm>
              <a:off x="5238326" y="4442477"/>
              <a:ext cx="955547" cy="739180"/>
              <a:chOff x="1785111" y="4788244"/>
              <a:chExt cx="1467585" cy="1135277"/>
            </a:xfrm>
          </p:grpSpPr>
          <p:sp>
            <p:nvSpPr>
              <p:cNvPr id="12" name="四角形: 角を丸くする 11">
                <a:extLst>
                  <a:ext uri="{FF2B5EF4-FFF2-40B4-BE49-F238E27FC236}">
                    <a16:creationId xmlns:a16="http://schemas.microsoft.com/office/drawing/2014/main" id="{211C6880-DDC6-4252-8C0C-527ED9605C52}"/>
                  </a:ext>
                </a:extLst>
              </p:cNvPr>
              <p:cNvSpPr/>
              <p:nvPr/>
            </p:nvSpPr>
            <p:spPr>
              <a:xfrm>
                <a:off x="1785111" y="4788244"/>
                <a:ext cx="1467585" cy="95147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F6D63CD3-7D6C-4476-8EDE-9E3DC417E2A1}"/>
                  </a:ext>
                </a:extLst>
              </p:cNvPr>
              <p:cNvSpPr/>
              <p:nvPr/>
            </p:nvSpPr>
            <p:spPr>
              <a:xfrm>
                <a:off x="1886835" y="5575987"/>
                <a:ext cx="340250" cy="3274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4FF9B378-C63B-4293-98E1-78C352E8D3A9}"/>
                  </a:ext>
                </a:extLst>
              </p:cNvPr>
              <p:cNvSpPr/>
              <p:nvPr/>
            </p:nvSpPr>
            <p:spPr>
              <a:xfrm>
                <a:off x="2825946" y="5596067"/>
                <a:ext cx="330763" cy="3274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四角形: 角を丸くする 14">
                <a:extLst>
                  <a:ext uri="{FF2B5EF4-FFF2-40B4-BE49-F238E27FC236}">
                    <a16:creationId xmlns:a16="http://schemas.microsoft.com/office/drawing/2014/main" id="{2867DB86-02E9-4026-A5C1-96B58B9AF160}"/>
                  </a:ext>
                </a:extLst>
              </p:cNvPr>
              <p:cNvSpPr/>
              <p:nvPr/>
            </p:nvSpPr>
            <p:spPr>
              <a:xfrm>
                <a:off x="2518903" y="4844447"/>
                <a:ext cx="637806" cy="4154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2D3CF544-79D9-4926-8278-CE8EBAF3A513}"/>
                  </a:ext>
                </a:extLst>
              </p:cNvPr>
              <p:cNvSpPr/>
              <p:nvPr/>
            </p:nvSpPr>
            <p:spPr>
              <a:xfrm>
                <a:off x="1914830" y="4854661"/>
                <a:ext cx="513302" cy="4154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E26A6912-2444-4A1C-96AA-FDACDD599959}"/>
                </a:ext>
              </a:extLst>
            </p:cNvPr>
            <p:cNvSpPr/>
            <p:nvPr/>
          </p:nvSpPr>
          <p:spPr>
            <a:xfrm>
              <a:off x="4728959" y="5209426"/>
              <a:ext cx="1883261" cy="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矢印: 右 55">
              <a:extLst>
                <a:ext uri="{FF2B5EF4-FFF2-40B4-BE49-F238E27FC236}">
                  <a16:creationId xmlns:a16="http://schemas.microsoft.com/office/drawing/2014/main" id="{24A57CF3-2AFC-408D-BD01-32E85B711E37}"/>
                </a:ext>
              </a:extLst>
            </p:cNvPr>
            <p:cNvSpPr/>
            <p:nvPr/>
          </p:nvSpPr>
          <p:spPr>
            <a:xfrm>
              <a:off x="5868923" y="3986134"/>
              <a:ext cx="332998" cy="272375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二等辺三角形 74">
              <a:extLst>
                <a:ext uri="{FF2B5EF4-FFF2-40B4-BE49-F238E27FC236}">
                  <a16:creationId xmlns:a16="http://schemas.microsoft.com/office/drawing/2014/main" id="{46CBB402-4DFB-4189-9B97-114E17E643D0}"/>
                </a:ext>
              </a:extLst>
            </p:cNvPr>
            <p:cNvSpPr/>
            <p:nvPr/>
          </p:nvSpPr>
          <p:spPr>
            <a:xfrm>
              <a:off x="5238326" y="4040069"/>
              <a:ext cx="924350" cy="1168911"/>
            </a:xfrm>
            <a:prstGeom prst="triangle">
              <a:avLst>
                <a:gd name="adj" fmla="val 47527"/>
              </a:avLst>
            </a:prstGeom>
            <a:solidFill>
              <a:srgbClr val="DCE6F2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ED57F0AB-C5B1-4F07-AE62-D34A16182A35}"/>
                </a:ext>
              </a:extLst>
            </p:cNvPr>
            <p:cNvGrpSpPr/>
            <p:nvPr/>
          </p:nvGrpSpPr>
          <p:grpSpPr>
            <a:xfrm>
              <a:off x="5517351" y="4064170"/>
              <a:ext cx="318923" cy="1168912"/>
              <a:chOff x="6894098" y="4262437"/>
              <a:chExt cx="489821" cy="1795285"/>
            </a:xfrm>
          </p:grpSpPr>
          <p:sp>
            <p:nvSpPr>
              <p:cNvPr id="45" name="四角形: 角を丸くする 44">
                <a:extLst>
                  <a:ext uri="{FF2B5EF4-FFF2-40B4-BE49-F238E27FC236}">
                    <a16:creationId xmlns:a16="http://schemas.microsoft.com/office/drawing/2014/main" id="{424F497E-86DE-4B6F-89F3-12A2DBBEF5D6}"/>
                  </a:ext>
                </a:extLst>
              </p:cNvPr>
              <p:cNvSpPr/>
              <p:nvPr/>
            </p:nvSpPr>
            <p:spPr>
              <a:xfrm>
                <a:off x="6894098" y="4854066"/>
                <a:ext cx="482856" cy="113575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6" name="四角形: 角を丸くする 45">
                <a:extLst>
                  <a:ext uri="{FF2B5EF4-FFF2-40B4-BE49-F238E27FC236}">
                    <a16:creationId xmlns:a16="http://schemas.microsoft.com/office/drawing/2014/main" id="{3DE725BD-8FA1-42AF-8A7C-CAB105BA478A}"/>
                  </a:ext>
                </a:extLst>
              </p:cNvPr>
              <p:cNvSpPr/>
              <p:nvPr/>
            </p:nvSpPr>
            <p:spPr>
              <a:xfrm>
                <a:off x="6901063" y="4553779"/>
                <a:ext cx="482856" cy="25974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19DDEC87-AB5E-4DA5-AD9C-8A340E5F1587}"/>
                  </a:ext>
                </a:extLst>
              </p:cNvPr>
              <p:cNvSpPr/>
              <p:nvPr/>
            </p:nvSpPr>
            <p:spPr>
              <a:xfrm>
                <a:off x="7014149" y="4262437"/>
                <a:ext cx="256686" cy="17952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5A3194B2-B12C-4FE6-A66F-89A600229EDA}"/>
              </a:ext>
            </a:extLst>
          </p:cNvPr>
          <p:cNvGrpSpPr/>
          <p:nvPr/>
        </p:nvGrpSpPr>
        <p:grpSpPr>
          <a:xfrm>
            <a:off x="6559717" y="1147562"/>
            <a:ext cx="2437736" cy="1913781"/>
            <a:chOff x="6770857" y="4054952"/>
            <a:chExt cx="2437736" cy="1913781"/>
          </a:xfrm>
        </p:grpSpPr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B1DF3703-A129-4BCC-B6D8-AA4AA49957F6}"/>
                </a:ext>
              </a:extLst>
            </p:cNvPr>
            <p:cNvSpPr txBox="1"/>
            <p:nvPr/>
          </p:nvSpPr>
          <p:spPr>
            <a:xfrm>
              <a:off x="6922593" y="5322402"/>
              <a:ext cx="228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800" dirty="0"/>
                <a:t>５</a:t>
              </a:r>
              <a:r>
                <a:rPr kumimoji="1" lang="en-US" altLang="ja-JP" sz="1800" dirty="0"/>
                <a:t>. </a:t>
              </a:r>
              <a:r>
                <a:rPr lang="ja-JP" altLang="en-US" sz="1800" dirty="0"/>
                <a:t> </a:t>
              </a:r>
              <a:r>
                <a:rPr kumimoji="1" lang="ja-JP" altLang="en-US" sz="1800" dirty="0"/>
                <a:t>ブラシ回転開始</a:t>
              </a:r>
              <a:endParaRPr kumimoji="1" lang="en-US" altLang="ja-JP" sz="1800" dirty="0"/>
            </a:p>
            <a:p>
              <a:r>
                <a:rPr lang="ja-JP" altLang="en-US" sz="1800" dirty="0"/>
                <a:t>６</a:t>
              </a:r>
              <a:r>
                <a:rPr lang="en-US" altLang="ja-JP" sz="1800" dirty="0"/>
                <a:t>.  </a:t>
              </a:r>
              <a:r>
                <a:rPr lang="ja-JP" altLang="en-US" sz="1800" dirty="0"/>
                <a:t>ブラシ回転終了</a:t>
              </a:r>
              <a:endParaRPr lang="en-US" altLang="ja-JP" sz="1800" dirty="0"/>
            </a:p>
          </p:txBody>
        </p:sp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B8F347B8-0A05-416A-9CB8-FD19FC203D09}"/>
                </a:ext>
              </a:extLst>
            </p:cNvPr>
            <p:cNvGrpSpPr/>
            <p:nvPr/>
          </p:nvGrpSpPr>
          <p:grpSpPr>
            <a:xfrm>
              <a:off x="7280224" y="4427148"/>
              <a:ext cx="955547" cy="739180"/>
              <a:chOff x="1785111" y="4788244"/>
              <a:chExt cx="1467585" cy="1135277"/>
            </a:xfrm>
          </p:grpSpPr>
          <p:sp>
            <p:nvSpPr>
              <p:cNvPr id="86" name="四角形: 角を丸くする 85">
                <a:extLst>
                  <a:ext uri="{FF2B5EF4-FFF2-40B4-BE49-F238E27FC236}">
                    <a16:creationId xmlns:a16="http://schemas.microsoft.com/office/drawing/2014/main" id="{D14E29AA-0BA4-4B9E-838C-A146C0F270BE}"/>
                  </a:ext>
                </a:extLst>
              </p:cNvPr>
              <p:cNvSpPr/>
              <p:nvPr/>
            </p:nvSpPr>
            <p:spPr>
              <a:xfrm>
                <a:off x="1785111" y="4788244"/>
                <a:ext cx="1467585" cy="95147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7" name="楕円 86">
                <a:extLst>
                  <a:ext uri="{FF2B5EF4-FFF2-40B4-BE49-F238E27FC236}">
                    <a16:creationId xmlns:a16="http://schemas.microsoft.com/office/drawing/2014/main" id="{6355D6DB-5F9A-4471-8181-E72B5024EEAE}"/>
                  </a:ext>
                </a:extLst>
              </p:cNvPr>
              <p:cNvSpPr/>
              <p:nvPr/>
            </p:nvSpPr>
            <p:spPr>
              <a:xfrm>
                <a:off x="1886835" y="5575987"/>
                <a:ext cx="340250" cy="3274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楕円 87">
                <a:extLst>
                  <a:ext uri="{FF2B5EF4-FFF2-40B4-BE49-F238E27FC236}">
                    <a16:creationId xmlns:a16="http://schemas.microsoft.com/office/drawing/2014/main" id="{92636F59-9817-4343-A876-0976087413BF}"/>
                  </a:ext>
                </a:extLst>
              </p:cNvPr>
              <p:cNvSpPr/>
              <p:nvPr/>
            </p:nvSpPr>
            <p:spPr>
              <a:xfrm>
                <a:off x="2825946" y="5596067"/>
                <a:ext cx="330763" cy="32745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四角形: 角を丸くする 88">
                <a:extLst>
                  <a:ext uri="{FF2B5EF4-FFF2-40B4-BE49-F238E27FC236}">
                    <a16:creationId xmlns:a16="http://schemas.microsoft.com/office/drawing/2014/main" id="{88C3F1BA-5ECE-4C37-9E96-E2586F04C694}"/>
                  </a:ext>
                </a:extLst>
              </p:cNvPr>
              <p:cNvSpPr/>
              <p:nvPr/>
            </p:nvSpPr>
            <p:spPr>
              <a:xfrm>
                <a:off x="2518903" y="4844447"/>
                <a:ext cx="637806" cy="4154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0" name="四角形: 角を丸くする 89">
                <a:extLst>
                  <a:ext uri="{FF2B5EF4-FFF2-40B4-BE49-F238E27FC236}">
                    <a16:creationId xmlns:a16="http://schemas.microsoft.com/office/drawing/2014/main" id="{E79EB034-72E2-40E8-B6A4-B9A53E7893AC}"/>
                  </a:ext>
                </a:extLst>
              </p:cNvPr>
              <p:cNvSpPr/>
              <p:nvPr/>
            </p:nvSpPr>
            <p:spPr>
              <a:xfrm>
                <a:off x="1914830" y="4854661"/>
                <a:ext cx="513302" cy="4154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0EA3F63B-B097-426E-9869-60C26C365EF9}"/>
                </a:ext>
              </a:extLst>
            </p:cNvPr>
            <p:cNvSpPr/>
            <p:nvPr/>
          </p:nvSpPr>
          <p:spPr>
            <a:xfrm>
              <a:off x="6770857" y="5194097"/>
              <a:ext cx="1883261" cy="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06C49141-74E8-4308-B190-1A23E2B2923B}"/>
                </a:ext>
              </a:extLst>
            </p:cNvPr>
            <p:cNvGrpSpPr/>
            <p:nvPr/>
          </p:nvGrpSpPr>
          <p:grpSpPr>
            <a:xfrm>
              <a:off x="8316596" y="4054952"/>
              <a:ext cx="532481" cy="1168912"/>
              <a:chOff x="6694447" y="4262437"/>
              <a:chExt cx="817816" cy="1795285"/>
            </a:xfrm>
          </p:grpSpPr>
          <p:sp>
            <p:nvSpPr>
              <p:cNvPr id="79" name="四角形: 角を丸くする 78">
                <a:extLst>
                  <a:ext uri="{FF2B5EF4-FFF2-40B4-BE49-F238E27FC236}">
                    <a16:creationId xmlns:a16="http://schemas.microsoft.com/office/drawing/2014/main" id="{74B0D22A-78E3-4B72-B30F-E579C6F9EBBC}"/>
                  </a:ext>
                </a:extLst>
              </p:cNvPr>
              <p:cNvSpPr/>
              <p:nvPr/>
            </p:nvSpPr>
            <p:spPr>
              <a:xfrm>
                <a:off x="6894098" y="4854066"/>
                <a:ext cx="482856" cy="113575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0" name="四角形: 角を丸くする 79">
                <a:extLst>
                  <a:ext uri="{FF2B5EF4-FFF2-40B4-BE49-F238E27FC236}">
                    <a16:creationId xmlns:a16="http://schemas.microsoft.com/office/drawing/2014/main" id="{6D7A2EFE-E0C4-4CF9-807B-12A8AC8CAC10}"/>
                  </a:ext>
                </a:extLst>
              </p:cNvPr>
              <p:cNvSpPr/>
              <p:nvPr/>
            </p:nvSpPr>
            <p:spPr>
              <a:xfrm>
                <a:off x="6901063" y="4553779"/>
                <a:ext cx="482856" cy="25974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4F94BE2D-BD99-462B-821F-7C2AADB0EF55}"/>
                  </a:ext>
                </a:extLst>
              </p:cNvPr>
              <p:cNvSpPr/>
              <p:nvPr/>
            </p:nvSpPr>
            <p:spPr>
              <a:xfrm>
                <a:off x="7014149" y="4262437"/>
                <a:ext cx="256686" cy="17952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矢印: 右カーブ 81">
                <a:extLst>
                  <a:ext uri="{FF2B5EF4-FFF2-40B4-BE49-F238E27FC236}">
                    <a16:creationId xmlns:a16="http://schemas.microsoft.com/office/drawing/2014/main" id="{C9F59B25-F18D-4F6B-915E-91D399002BC4}"/>
                  </a:ext>
                </a:extLst>
              </p:cNvPr>
              <p:cNvSpPr/>
              <p:nvPr/>
            </p:nvSpPr>
            <p:spPr>
              <a:xfrm>
                <a:off x="6703065" y="5089760"/>
                <a:ext cx="781376" cy="259741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矢印: 右カーブ 82">
                <a:extLst>
                  <a:ext uri="{FF2B5EF4-FFF2-40B4-BE49-F238E27FC236}">
                    <a16:creationId xmlns:a16="http://schemas.microsoft.com/office/drawing/2014/main" id="{E7B55685-A29A-4355-9ACB-5A6A01F96D85}"/>
                  </a:ext>
                </a:extLst>
              </p:cNvPr>
              <p:cNvSpPr/>
              <p:nvPr/>
            </p:nvSpPr>
            <p:spPr>
              <a:xfrm>
                <a:off x="6694447" y="5457345"/>
                <a:ext cx="781376" cy="259741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矢印: 下カーブ 83">
                <a:extLst>
                  <a:ext uri="{FF2B5EF4-FFF2-40B4-BE49-F238E27FC236}">
                    <a16:creationId xmlns:a16="http://schemas.microsoft.com/office/drawing/2014/main" id="{323D95D6-86AD-410C-A830-FF7C712F791D}"/>
                  </a:ext>
                </a:extLst>
              </p:cNvPr>
              <p:cNvSpPr/>
              <p:nvPr/>
            </p:nvSpPr>
            <p:spPr>
              <a:xfrm>
                <a:off x="6795229" y="4492828"/>
                <a:ext cx="376737" cy="377045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矢印: 下カーブ 84">
                <a:extLst>
                  <a:ext uri="{FF2B5EF4-FFF2-40B4-BE49-F238E27FC236}">
                    <a16:creationId xmlns:a16="http://schemas.microsoft.com/office/drawing/2014/main" id="{9DD028D1-6B07-47D2-9C34-3D5617C84B26}"/>
                  </a:ext>
                </a:extLst>
              </p:cNvPr>
              <p:cNvSpPr/>
              <p:nvPr/>
            </p:nvSpPr>
            <p:spPr>
              <a:xfrm>
                <a:off x="7135526" y="4493471"/>
                <a:ext cx="376737" cy="377045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1AE4102-4A59-06D0-BC05-B44D1786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Copyright © 2023, Japan Electronics and Information Technology Industries Association,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492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E8079A0A-4091-4C02-9A03-4DD068EB3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9713" y="217159"/>
            <a:ext cx="4836976" cy="452698"/>
          </a:xfrm>
        </p:spPr>
        <p:txBody>
          <a:bodyPr/>
          <a:lstStyle/>
          <a:p>
            <a:pPr eaLnBrk="1" hangingPunct="1"/>
            <a:r>
              <a:rPr lang="ja-JP" altLang="en-US" dirty="0"/>
              <a:t>並び順がふさわしくないと？</a:t>
            </a:r>
            <a:endParaRPr lang="en-US" altLang="ja-JP" dirty="0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1108F54-8362-4288-94C4-1C5E03F5D1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28687" y="979023"/>
            <a:ext cx="7286625" cy="834341"/>
          </a:xfrm>
        </p:spPr>
        <p:txBody>
          <a:bodyPr/>
          <a:lstStyle/>
          <a:p>
            <a:pPr eaLnBrk="1" hangingPunct="1"/>
            <a:r>
              <a:rPr lang="ja-JP" altLang="en-US" dirty="0"/>
              <a:t>ガソリンスタンドの洗車機</a:t>
            </a:r>
            <a:endParaRPr lang="en-US" altLang="ja-JP" dirty="0"/>
          </a:p>
          <a:p>
            <a:pPr eaLnBrk="1" hangingPunct="1"/>
            <a:r>
              <a:rPr lang="ja-JP" altLang="en-US" dirty="0"/>
              <a:t>どういう順序で命令すればよい？</a:t>
            </a:r>
          </a:p>
        </p:txBody>
      </p:sp>
      <p:pic>
        <p:nvPicPr>
          <p:cNvPr id="32773" name="Picture 6" descr="https://encrypted-tbn0.gstatic.com/images?q=tbn:ANd9GcS3jqg2x_PWNLpoqCT--tHg9z25RFK32eI6t-vVgFg1DRjpd6F47HAOeA">
            <a:hlinkClick r:id="rId3"/>
            <a:extLst>
              <a:ext uri="{FF2B5EF4-FFF2-40B4-BE49-F238E27FC236}">
                <a16:creationId xmlns:a16="http://schemas.microsoft.com/office/drawing/2014/main" id="{3B4ABB28-2B03-4083-951E-A490125ED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31" y="811236"/>
            <a:ext cx="176371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スクロール: 横 5">
            <a:extLst>
              <a:ext uri="{FF2B5EF4-FFF2-40B4-BE49-F238E27FC236}">
                <a16:creationId xmlns:a16="http://schemas.microsoft.com/office/drawing/2014/main" id="{908F5B18-0EEF-485D-BD15-745AA590DEF7}"/>
              </a:ext>
            </a:extLst>
          </p:cNvPr>
          <p:cNvSpPr/>
          <p:nvPr/>
        </p:nvSpPr>
        <p:spPr bwMode="auto">
          <a:xfrm>
            <a:off x="443052" y="2060234"/>
            <a:ext cx="3769770" cy="2777246"/>
          </a:xfrm>
          <a:prstGeom prst="horizontalScroll">
            <a:avLst>
              <a:gd name="adj" fmla="val 9995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B1CB43-4EFF-4696-A13E-2CF401D9F717}"/>
              </a:ext>
            </a:extLst>
          </p:cNvPr>
          <p:cNvSpPr txBox="1"/>
          <p:nvPr/>
        </p:nvSpPr>
        <p:spPr>
          <a:xfrm>
            <a:off x="1222376" y="2461565"/>
            <a:ext cx="22156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１．ゲート移動開始</a:t>
            </a:r>
            <a:endParaRPr kumimoji="1" lang="en-US" altLang="ja-JP" sz="2000" dirty="0"/>
          </a:p>
          <a:p>
            <a:r>
              <a:rPr lang="ja-JP" altLang="en-US" sz="2000" dirty="0"/>
              <a:t>２．水を出す</a:t>
            </a:r>
            <a:endParaRPr lang="en-US" altLang="ja-JP" sz="2000" dirty="0"/>
          </a:p>
          <a:p>
            <a:r>
              <a:rPr kumimoji="1" lang="ja-JP" altLang="en-US" sz="2000" dirty="0"/>
              <a:t>３</a:t>
            </a:r>
            <a:r>
              <a:rPr kumimoji="1" lang="en-US" altLang="ja-JP" sz="2000" dirty="0"/>
              <a:t>. </a:t>
            </a:r>
            <a:r>
              <a:rPr kumimoji="1" lang="ja-JP" altLang="en-US" sz="2000" dirty="0"/>
              <a:t>ブラシ回転開始</a:t>
            </a:r>
            <a:endParaRPr kumimoji="1" lang="en-US" altLang="ja-JP" sz="2000" dirty="0"/>
          </a:p>
          <a:p>
            <a:r>
              <a:rPr lang="ja-JP" altLang="en-US" sz="2000" dirty="0"/>
              <a:t>４</a:t>
            </a:r>
            <a:r>
              <a:rPr lang="en-US" altLang="ja-JP" sz="2000" dirty="0"/>
              <a:t>. </a:t>
            </a:r>
            <a:r>
              <a:rPr lang="ja-JP" altLang="en-US" sz="2000" dirty="0"/>
              <a:t>ブラシ回転終了</a:t>
            </a:r>
            <a:endParaRPr lang="en-US" altLang="ja-JP" sz="2000" dirty="0"/>
          </a:p>
          <a:p>
            <a:r>
              <a:rPr lang="ja-JP" altLang="en-US" sz="2000" dirty="0"/>
              <a:t>５</a:t>
            </a:r>
            <a:r>
              <a:rPr kumimoji="1" lang="en-US" altLang="ja-JP" sz="2000" dirty="0"/>
              <a:t>. </a:t>
            </a:r>
            <a:r>
              <a:rPr kumimoji="1" lang="ja-JP" altLang="en-US" sz="2000" dirty="0"/>
              <a:t>水を止める</a:t>
            </a:r>
            <a:endParaRPr kumimoji="1" lang="en-US" altLang="ja-JP" sz="2000" dirty="0"/>
          </a:p>
          <a:p>
            <a:r>
              <a:rPr lang="ja-JP" altLang="en-US" sz="2000" dirty="0"/>
              <a:t>６</a:t>
            </a:r>
            <a:r>
              <a:rPr lang="en-US" altLang="ja-JP" sz="2000" dirty="0"/>
              <a:t>. </a:t>
            </a:r>
            <a:r>
              <a:rPr lang="ja-JP" altLang="en-US" sz="2000" dirty="0"/>
              <a:t>ゲート移動停止</a:t>
            </a:r>
            <a:endParaRPr kumimoji="1" lang="ja-JP" altLang="en-US" sz="2000" dirty="0"/>
          </a:p>
        </p:txBody>
      </p:sp>
      <p:sp>
        <p:nvSpPr>
          <p:cNvPr id="8" name="スクロール: 横 7">
            <a:extLst>
              <a:ext uri="{FF2B5EF4-FFF2-40B4-BE49-F238E27FC236}">
                <a16:creationId xmlns:a16="http://schemas.microsoft.com/office/drawing/2014/main" id="{FAC51C9A-5D83-4A21-A033-22DD92E4DB93}"/>
              </a:ext>
            </a:extLst>
          </p:cNvPr>
          <p:cNvSpPr/>
          <p:nvPr/>
        </p:nvSpPr>
        <p:spPr bwMode="auto">
          <a:xfrm>
            <a:off x="4831402" y="2055822"/>
            <a:ext cx="3769770" cy="2777246"/>
          </a:xfrm>
          <a:prstGeom prst="horizontalScroll">
            <a:avLst>
              <a:gd name="adj" fmla="val 9995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9467C97-02E7-414A-94F4-73299F3791AF}"/>
              </a:ext>
            </a:extLst>
          </p:cNvPr>
          <p:cNvSpPr txBox="1"/>
          <p:nvPr/>
        </p:nvSpPr>
        <p:spPr>
          <a:xfrm>
            <a:off x="5402441" y="2474949"/>
            <a:ext cx="22284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１．ゲート移動開始</a:t>
            </a:r>
            <a:endParaRPr kumimoji="1" lang="en-US" altLang="ja-JP" sz="2000" dirty="0"/>
          </a:p>
          <a:p>
            <a:r>
              <a:rPr lang="ja-JP" altLang="en-US" sz="2000" dirty="0"/>
              <a:t>２．水を出す</a:t>
            </a:r>
            <a:endParaRPr lang="en-US" altLang="ja-JP" sz="2000" dirty="0"/>
          </a:p>
          <a:p>
            <a:r>
              <a:rPr kumimoji="1" lang="ja-JP" altLang="en-US" sz="2000" dirty="0"/>
              <a:t>３</a:t>
            </a:r>
            <a:r>
              <a:rPr kumimoji="1" lang="en-US" altLang="ja-JP" sz="2000" dirty="0"/>
              <a:t>.  </a:t>
            </a:r>
            <a:r>
              <a:rPr kumimoji="1" lang="ja-JP" altLang="en-US" sz="2000" dirty="0"/>
              <a:t>水を止める</a:t>
            </a:r>
            <a:endParaRPr kumimoji="1" lang="en-US" altLang="ja-JP" sz="2000" dirty="0"/>
          </a:p>
          <a:p>
            <a:r>
              <a:rPr lang="ja-JP" altLang="en-US" sz="2000" dirty="0"/>
              <a:t>４</a:t>
            </a:r>
            <a:r>
              <a:rPr lang="en-US" altLang="ja-JP" sz="2000" dirty="0"/>
              <a:t>.  </a:t>
            </a:r>
            <a:r>
              <a:rPr lang="ja-JP" altLang="en-US" sz="2000" dirty="0"/>
              <a:t>ゲート移動停止</a:t>
            </a:r>
            <a:endParaRPr kumimoji="1" lang="ja-JP" altLang="en-US" sz="2000" dirty="0"/>
          </a:p>
          <a:p>
            <a:r>
              <a:rPr lang="ja-JP" altLang="en-US" sz="2000" dirty="0"/>
              <a:t>５</a:t>
            </a:r>
            <a:r>
              <a:rPr kumimoji="1" lang="en-US" altLang="ja-JP" sz="2000" dirty="0"/>
              <a:t>. </a:t>
            </a:r>
            <a:r>
              <a:rPr lang="ja-JP" altLang="en-US" sz="2000" dirty="0"/>
              <a:t> </a:t>
            </a:r>
            <a:r>
              <a:rPr kumimoji="1" lang="ja-JP" altLang="en-US" sz="2000" dirty="0"/>
              <a:t>ブラシ回転開始</a:t>
            </a:r>
            <a:endParaRPr kumimoji="1" lang="en-US" altLang="ja-JP" sz="2000" dirty="0"/>
          </a:p>
          <a:p>
            <a:r>
              <a:rPr lang="ja-JP" altLang="en-US" sz="2000" dirty="0"/>
              <a:t>６</a:t>
            </a:r>
            <a:r>
              <a:rPr lang="en-US" altLang="ja-JP" sz="2000" dirty="0"/>
              <a:t>.  </a:t>
            </a:r>
            <a:r>
              <a:rPr lang="ja-JP" altLang="en-US" sz="2000" dirty="0"/>
              <a:t>ブラシ回転終了</a:t>
            </a:r>
            <a:endParaRPr lang="en-US" altLang="ja-JP" sz="2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8E9936-6552-4348-BF22-F8B0EC29012D}"/>
              </a:ext>
            </a:extLst>
          </p:cNvPr>
          <p:cNvSpPr txBox="1"/>
          <p:nvPr/>
        </p:nvSpPr>
        <p:spPr>
          <a:xfrm>
            <a:off x="1582503" y="5206031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うまく洗える！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F94BFA-9015-4F1A-B50A-8145385D3000}"/>
              </a:ext>
            </a:extLst>
          </p:cNvPr>
          <p:cNvSpPr txBox="1"/>
          <p:nvPr/>
        </p:nvSpPr>
        <p:spPr>
          <a:xfrm>
            <a:off x="5499089" y="4827552"/>
            <a:ext cx="2871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水浴びするだけで、</a:t>
            </a:r>
            <a:endParaRPr kumimoji="1" lang="en-US" altLang="ja-JP" sz="2400" dirty="0"/>
          </a:p>
          <a:p>
            <a:r>
              <a:rPr kumimoji="1" lang="ja-JP" altLang="en-US" sz="2400" dirty="0"/>
              <a:t>ブラッシングできない</a:t>
            </a:r>
            <a:endParaRPr kumimoji="1" lang="en-US" altLang="ja-JP" sz="2400" dirty="0"/>
          </a:p>
          <a:p>
            <a:r>
              <a:rPr lang="ja-JP" altLang="en-US" sz="2400" dirty="0"/>
              <a:t>汚れも取れない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72A000-7DEF-455C-A15C-1CBDF14C7A28}"/>
              </a:ext>
            </a:extLst>
          </p:cNvPr>
          <p:cNvSpPr txBox="1"/>
          <p:nvPr/>
        </p:nvSpPr>
        <p:spPr>
          <a:xfrm>
            <a:off x="829687" y="512138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D99B964-3DA1-48F3-A0A1-9136B8C2AB6C}"/>
              </a:ext>
            </a:extLst>
          </p:cNvPr>
          <p:cNvSpPr txBox="1"/>
          <p:nvPr/>
        </p:nvSpPr>
        <p:spPr>
          <a:xfrm>
            <a:off x="4574102" y="503375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×</a:t>
            </a:r>
            <a:endParaRPr kumimoji="1" lang="ja-JP" altLang="en-US" sz="4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E8B3F1-1B36-4C23-90CB-AEE14F3E54A5}"/>
              </a:ext>
            </a:extLst>
          </p:cNvPr>
          <p:cNvSpPr txBox="1"/>
          <p:nvPr/>
        </p:nvSpPr>
        <p:spPr>
          <a:xfrm>
            <a:off x="535470" y="5703495"/>
            <a:ext cx="267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わかったこと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1667D6CF-2402-43AB-912C-7DEBCD49B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0" y="6111277"/>
            <a:ext cx="7027886" cy="52322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ja-JP" altLang="en-US" sz="2800" dirty="0"/>
              <a:t>並び順が違うと目的を達成できないこともある</a:t>
            </a:r>
            <a:endParaRPr lang="ja-JP" altLang="en-US" sz="2800" u="none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88D8059-EE9B-4BCD-A818-B53D60603859}"/>
              </a:ext>
            </a:extLst>
          </p:cNvPr>
          <p:cNvSpPr/>
          <p:nvPr/>
        </p:nvSpPr>
        <p:spPr>
          <a:xfrm>
            <a:off x="142385" y="4864016"/>
            <a:ext cx="8398565" cy="1789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1AD2F3E-956E-3526-C1C2-6892D750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Copyright © 2023, Japan Electronics and Information Technology Industries Association,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7916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theme/theme1.xml><?xml version="1.0" encoding="utf-8"?>
<a:theme xmlns:a="http://schemas.openxmlformats.org/drawingml/2006/main" name="MELCO official 20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CO official 2020" id="{FBC27AD4-1874-4448-A4D4-126F29EB8348}" vid="{C24752D1-24D5-482F-BF5E-0A30301257A6}"/>
    </a:ext>
  </a:extLst>
</a:theme>
</file>

<file path=ppt/theme/theme2.xml><?xml version="1.0" encoding="utf-8"?>
<a:theme xmlns:a="http://schemas.openxmlformats.org/drawingml/2006/main" name="1_MELCO offic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0A2B1D1-FCE6-45E1-A3CD-1BCC5961AE26}" vid="{86309298-568B-4F67-838B-8550BDED674C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26E7341CDCB1C42BAA0425D85D9FD67" ma:contentTypeVersion="13" ma:contentTypeDescription="新しいドキュメントを作成します。" ma:contentTypeScope="" ma:versionID="5b132acac30741506234309add053521">
  <xsd:schema xmlns:xsd="http://www.w3.org/2001/XMLSchema" xmlns:xs="http://www.w3.org/2001/XMLSchema" xmlns:p="http://schemas.microsoft.com/office/2006/metadata/properties" xmlns:ns2="cbd4f3e0-7798-4dd8-a2b9-362667f3d11a" xmlns:ns3="ee1df97f-08da-4d49-8f74-b9163be4dcd6" targetNamespace="http://schemas.microsoft.com/office/2006/metadata/properties" ma:root="true" ma:fieldsID="7cbea52c0804a856bbf80cf99b9254f6" ns2:_="" ns3:_="">
    <xsd:import namespace="cbd4f3e0-7798-4dd8-a2b9-362667f3d11a"/>
    <xsd:import namespace="ee1df97f-08da-4d49-8f74-b9163be4dcd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d4f3e0-7798-4dd8-a2b9-362667f3d11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ドキュメント ID 値" ma:description="このアイテムに割り当てられているドキュメント ID の値です。" ma:internalName="_dlc_DocId" ma:readOnly="true">
      <xsd:simpleType>
        <xsd:restriction base="dms:Text"/>
      </xsd:simpleType>
    </xsd:element>
    <xsd:element name="_dlc_DocIdUrl" ma:index="9" nillable="true" ma:displayName="ドキュメントID:" ma:description="このドキュメントへの常時接続リンクです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を保持" ma:description="追加時に ID を保持します。" ma:hidden="true" ma:internalName="_dlc_DocIdPersistId" ma:readOnly="true">
      <xsd:simpleType>
        <xsd:restriction base="dms:Boolean"/>
      </xsd:simpleType>
    </xsd:element>
    <xsd:element name="TaxCatchAll" ma:index="23" nillable="true" ma:displayName="Taxonomy Catch All Column" ma:hidden="true" ma:list="{e7692f13-4358-4b00-8914-ae1d7fdaf60f}" ma:internalName="TaxCatchAll" ma:showField="CatchAllData" ma:web="cbd4f3e0-7798-4dd8-a2b9-362667f3d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df97f-08da-4d49-8f74-b9163be4d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9e8076fe-bb0c-488f-ac76-058e9f0b25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bd4f3e0-7798-4dd8-a2b9-362667f3d11a">D2DHDKHHZTY7-398183780-2529</_dlc_DocId>
    <_dlc_DocIdUrl xmlns="cbd4f3e0-7798-4dd8-a2b9-362667f3d11a">
      <Url>https://mitsubishielectricgroup.sharepoint.com/sites/002079/jinkaise/_layouts/15/DocIdRedir.aspx?ID=D2DHDKHHZTY7-398183780-2529</Url>
      <Description>D2DHDKHHZTY7-398183780-2529</Description>
    </_dlc_DocIdUrl>
    <TaxCatchAll xmlns="cbd4f3e0-7798-4dd8-a2b9-362667f3d11a" xsi:nil="true"/>
    <lcf76f155ced4ddcb4097134ff3c332f xmlns="ee1df97f-08da-4d49-8f74-b9163be4dcd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BBFFFE-75D9-4FC6-8D15-15EADC42E9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d4f3e0-7798-4dd8-a2b9-362667f3d11a"/>
    <ds:schemaRef ds:uri="ee1df97f-08da-4d49-8f74-b9163be4dc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837221-C2B2-4BEE-B7DF-61A975FF15C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56F3CDC-1177-4FEF-8D15-63B8CBA2AB4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38B2553-6EBC-49B6-A391-F7FB8100BCC1}">
  <ds:schemaRefs>
    <ds:schemaRef ds:uri="http://schemas.microsoft.com/office/2006/documentManagement/types"/>
    <ds:schemaRef ds:uri="cbd4f3e0-7798-4dd8-a2b9-362667f3d11a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ee1df97f-08da-4d49-8f74-b9163be4dc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MELCO official 2020</Template>
  <TotalTime>1937</TotalTime>
  <Words>2886</Words>
  <Application>Microsoft Office PowerPoint</Application>
  <PresentationFormat>画面に合わせる (4:3)</PresentationFormat>
  <Paragraphs>398</Paragraphs>
  <Slides>34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34</vt:i4>
      </vt:variant>
    </vt:vector>
  </HeadingPairs>
  <TitlesOfParts>
    <vt:vector size="46" baseType="lpstr">
      <vt:lpstr>HGP創英角ﾎﾟｯﾌﾟ体</vt:lpstr>
      <vt:lpstr>HGS創英角ﾎﾟｯﾌﾟ体</vt:lpstr>
      <vt:lpstr>HG創英角ﾎﾟｯﾌﾟ体</vt:lpstr>
      <vt:lpstr>ＭＳ Ｐゴシック</vt:lpstr>
      <vt:lpstr>游ゴシック</vt:lpstr>
      <vt:lpstr>Arial</vt:lpstr>
      <vt:lpstr>Calibri</vt:lpstr>
      <vt:lpstr>Tahoma</vt:lpstr>
      <vt:lpstr>Times New Roman</vt:lpstr>
      <vt:lpstr>Wingdings</vt:lpstr>
      <vt:lpstr>MELCO official 2020</vt:lpstr>
      <vt:lpstr>1_MELCO official</vt:lpstr>
      <vt:lpstr>プログラミングを楽しく学ぼう  ～ アルゴロジック　～</vt:lpstr>
      <vt:lpstr>コンピュータ・プログラムって？</vt:lpstr>
      <vt:lpstr>プログラムが組み込まれた製品例</vt:lpstr>
      <vt:lpstr>プログラミングとはなにか？</vt:lpstr>
      <vt:lpstr>アルゴリズムとは?</vt:lpstr>
      <vt:lpstr>並び順がふさわしくないと？</vt:lpstr>
      <vt:lpstr>PowerPoint プレゼンテーション</vt:lpstr>
      <vt:lpstr>PowerPoint プレゼンテーション</vt:lpstr>
      <vt:lpstr>並び順がふさわしくないと？</vt:lpstr>
      <vt:lpstr>演習：料理のアルゴリズム</vt:lpstr>
      <vt:lpstr>にんじん一本から星型の輪切りを３０個作ります</vt:lpstr>
      <vt:lpstr>にんじん一本から星型の輪切りを３０個作ります</vt:lpstr>
      <vt:lpstr>にんじん一本から星型の輪切りを３０個作ります</vt:lpstr>
      <vt:lpstr>ここまでのまとめ</vt:lpstr>
      <vt:lpstr>「アルゴロジック」で検索</vt:lpstr>
      <vt:lpstr>プログラミング体験ゲーム　｢アルゴロジック２｣</vt:lpstr>
      <vt:lpstr>コマンドブロック</vt:lpstr>
      <vt:lpstr>順次処理の書き方</vt:lpstr>
      <vt:lpstr>練習①：前へ進む・回転する</vt:lpstr>
      <vt:lpstr>解答例①：前へ進む・回転する</vt:lpstr>
      <vt:lpstr>練習②：繰り返し（ループ）</vt:lpstr>
      <vt:lpstr>繰り返し処理の書き方</vt:lpstr>
      <vt:lpstr>解答例②：繰り返し（ループ）</vt:lpstr>
      <vt:lpstr>PowerPoint プレゼンテーション</vt:lpstr>
      <vt:lpstr>分岐処理の書き方　1</vt:lpstr>
      <vt:lpstr>分岐処理の書き方　2</vt:lpstr>
      <vt:lpstr>PowerPoint プレゼンテーション</vt:lpstr>
      <vt:lpstr>アルゴロジック　演習</vt:lpstr>
      <vt:lpstr>対抗戦のルール説明</vt:lpstr>
      <vt:lpstr>対抗戦の前に</vt:lpstr>
      <vt:lpstr>終了！！</vt:lpstr>
      <vt:lpstr>表彰式</vt:lpstr>
      <vt:lpstr>本日のまとめ</vt:lpstr>
      <vt:lpstr>ＪＥＩＴＡ（ジェイタ）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terms:created xsi:type="dcterms:W3CDTF">2021-06-24T09:40:54Z</dcterms:created>
  <dcterms:modified xsi:type="dcterms:W3CDTF">2023-04-26T06:34:53Z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0x010100426E7341CDCB1C42BAA0425D85D9FD67</vt:lpwstr>
  </property>
  <property fmtid="{D5CDD505-2E9C-101B-9397-08002B2CF9AE}" pid="3" name="_dlc_DocIdItemGuid">
    <vt:lpwstr>6dbd3479-9ca3-4b41-8bbb-1934bfed57c8</vt:lpwstr>
  </property>
  <property fmtid="{D5CDD505-2E9C-101B-9397-08002B2CF9AE}" pid="4" name="MediaServiceImageTags">
    <vt:lpwstr/>
  </property>
</Properties>
</file>